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F883-E466-5193-6FDE-0D6786D4F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34DBA-55B9-E271-EB8D-40FA0BDC8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B8D29-8E6A-C47E-C9C7-F02825BB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6910C-752D-9740-8935-CFFEFD81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01372-1A8D-C460-39AF-69BF4EE9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7D59-5288-6846-3E9D-81A894C4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A830A-FEA0-CD9A-9D9D-4EFE722FB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39C9-1BEB-0B09-1F21-0484AA7C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0C9A4-B4C4-3C96-2CC5-05A0ED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7250D-C6B0-825C-1A48-496EC428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6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5C20A-006A-EA5D-46C1-86951D255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7956C-F6F7-5C8E-6389-AB239B0A1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18CBD-4B15-13DC-28A4-0AB0AB93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0EA9C-979E-B051-7C61-48866296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460BE-6B4D-4618-1A15-8817E8F2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C9F3-6E76-41A2-F66B-8F971470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AD93-1AA4-56AE-7531-ED48F50E7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87273-1A01-9C25-FFEF-5BE79691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7840B-5449-4D86-642A-48992325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BB58D-4AE5-AF62-70AA-9BF3670D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EFFF-181C-ADED-C1F3-71766F06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BD15B-67E5-EED6-4814-B28434A9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B2F4E-80E5-781A-99A3-FEF85A8B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FD48-7CEB-E49A-74AB-7E0453A6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B66F6-C0B4-2ADE-4FD1-C3DF4431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9E30-FF22-1B32-E1A5-D57A2131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39C0-883E-68D2-1ED5-6605B68B3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4BB4-9776-5C2E-446B-F1E17127A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4EABA-FDEF-82A0-ED93-E618D7CB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CD514-34EB-7E46-16D0-E9A34479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4D9A7-8647-8D76-5E60-6D138441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9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F391-6692-749F-A7A2-935DF035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7F642-C5C7-759D-164A-D0DAAF9BC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4A8D8-D57A-E808-6A40-FA07EBD17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7AE83-C0DB-D877-1ED6-D63FE8DBE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DA9A7-7524-FFC6-522D-D36C2DEB6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BAE29-33BC-60F6-599A-55321C88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BB0AC-AB61-E514-102B-D134B512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D57DD-828C-D32C-7AB0-0954F90F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C976-582B-8E73-4F46-A373C81C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E3BE4-DDA0-405F-601F-1478C50B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FDB56-D2D0-7867-3CA3-6C31AB52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D1A50-6002-7766-4040-3CD01AFD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6E0EF-88C2-FCD3-6206-B0F5A684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E3F69-C1BD-BA13-9E8B-07749346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AED33-0A1D-A492-9570-539E633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1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ADEC-F473-2F8E-21A2-0C0C9C4C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E22F-D378-1B44-A22C-668165CDB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380C3-ADE9-278E-4F61-5AF12084A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61A3-72B5-628A-8090-1FBA3F39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97820-9BC7-D51F-A081-662920D1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29DA7-05B7-9B19-E814-C41E5F86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D0E0-17E0-D42E-9D3A-29455CB9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C5154-FFC6-8CAA-5BC8-EBC76849E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EE95E-C64B-708C-2ADA-1564D4D34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ECD09-3425-F6B5-D398-1963829E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1E815-703D-D101-0EFA-34B3D128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2577E-C144-8737-1018-3C1D8D87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7E6F35-01F9-40A0-1E7A-3CD382DD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B096A-2F0B-81D0-A119-B0D0762FB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7B42D-2FA3-8E72-ABF2-8893E043C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F213D-E1ED-4743-AA6F-35B2D5EA84B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784E5-D52F-0FBC-4897-5A67BE289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5C17B-B529-7CCF-E7A7-AAF86A319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3989F3-2687-4908-937D-348D6A0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talking to each other&#10;&#10;Description automatically generated">
            <a:extLst>
              <a:ext uri="{FF2B5EF4-FFF2-40B4-BE49-F238E27FC236}">
                <a16:creationId xmlns:a16="http://schemas.microsoft.com/office/drawing/2014/main" id="{FE34A95A-F8A7-6461-144B-AF8C0FF2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13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Parks, Christina</dc:creator>
  <cp:lastModifiedBy>Parks, Christina</cp:lastModifiedBy>
  <cp:revision>1</cp:revision>
  <dcterms:created xsi:type="dcterms:W3CDTF">2025-02-12T18:19:03Z</dcterms:created>
  <dcterms:modified xsi:type="dcterms:W3CDTF">2025-02-12T18:20:11Z</dcterms:modified>
</cp:coreProperties>
</file>