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svg" ContentType="image/svg+xml"/>
  <Default Extension="wmf" ContentType="image/x-w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76" r:id="rId5"/>
  </p:sldMasterIdLst>
  <p:notesMasterIdLst>
    <p:notesMasterId r:id="rId27"/>
  </p:notesMasterIdLst>
  <p:handoutMasterIdLst>
    <p:handoutMasterId r:id="rId28"/>
  </p:handoutMasterIdLst>
  <p:sldIdLst>
    <p:sldId id="256" r:id="rId6"/>
    <p:sldId id="2332" r:id="rId7"/>
    <p:sldId id="2275" r:id="rId8"/>
    <p:sldId id="265" r:id="rId9"/>
    <p:sldId id="2276" r:id="rId10"/>
    <p:sldId id="2283" r:id="rId11"/>
    <p:sldId id="532" r:id="rId12"/>
    <p:sldId id="2281" r:id="rId13"/>
    <p:sldId id="2333" r:id="rId14"/>
    <p:sldId id="1875" r:id="rId15"/>
    <p:sldId id="2319" r:id="rId16"/>
    <p:sldId id="2320" r:id="rId17"/>
    <p:sldId id="1769" r:id="rId18"/>
    <p:sldId id="1770" r:id="rId19"/>
    <p:sldId id="2110" r:id="rId20"/>
    <p:sldId id="2127" r:id="rId21"/>
    <p:sldId id="2111" r:id="rId22"/>
    <p:sldId id="2112" r:id="rId23"/>
    <p:sldId id="2131" r:id="rId24"/>
    <p:sldId id="1900" r:id="rId25"/>
    <p:sldId id="2295" r:id="rId26"/>
  </p:sldIdLst>
  <p:sldSz cx="12188825"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5"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wn, Beth A.,M.D." initials="LBA" lastIdx="3" clrIdx="0">
    <p:extLst/>
  </p:cmAuthor>
  <p:cmAuthor id="2" name="Lown, Beth A.,M.D." initials="LBA [2]"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FF5050"/>
    <a:srgbClr val="F4CCCC"/>
    <a:srgbClr val="DAE3F3"/>
    <a:srgbClr val="A7E2FF"/>
    <a:srgbClr val="E7F0F9"/>
    <a:srgbClr val="5195D3"/>
    <a:srgbClr val="000000"/>
    <a:srgbClr val="EFF7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508F6D-0105-4D38-80EB-9E28B51B13DC}" v="160" dt="2020-07-28T15:42:11.907"/>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p:restoredTop sz="94673"/>
  </p:normalViewPr>
  <p:slideViewPr>
    <p:cSldViewPr snapToGrid="0">
      <p:cViewPr>
        <p:scale>
          <a:sx n="1" d="2"/>
          <a:sy n="1" d="2"/>
        </p:scale>
        <p:origin x="2824" y="1584"/>
      </p:cViewPr>
      <p:guideLst>
        <p:guide orient="horz" pos="2160"/>
        <p:guide pos="3839"/>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tableStyles" Target="tableStyles.xml"/><Relationship Id="rId34" Type="http://schemas.microsoft.com/office/2015/10/relationships/revisionInfo" Target="revisionInfo.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diagrams/_rels/data12.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9.svg"/><Relationship Id="rId1" Type="http://schemas.openxmlformats.org/officeDocument/2006/relationships/image" Target="../media/image28.png"/><Relationship Id="rId2" Type="http://schemas.openxmlformats.org/officeDocument/2006/relationships/image" Target="../media/image29.svg"/><Relationship Id="rId3" Type="http://schemas.openxmlformats.org/officeDocument/2006/relationships/image" Target="../media/image29.png"/><Relationship Id="rId4" Type="http://schemas.openxmlformats.org/officeDocument/2006/relationships/image" Target="../media/image31.svg"/><Relationship Id="rId5" Type="http://schemas.openxmlformats.org/officeDocument/2006/relationships/image" Target="../media/image30.png"/><Relationship Id="rId6" Type="http://schemas.openxmlformats.org/officeDocument/2006/relationships/image" Target="../media/image33.svg"/><Relationship Id="rId7" Type="http://schemas.openxmlformats.org/officeDocument/2006/relationships/image" Target="../media/image31.png"/><Relationship Id="rId8" Type="http://schemas.openxmlformats.org/officeDocument/2006/relationships/image" Target="../media/image35.svg"/><Relationship Id="rId9" Type="http://schemas.openxmlformats.org/officeDocument/2006/relationships/image" Target="../media/image32.png"/><Relationship Id="rId10" Type="http://schemas.openxmlformats.org/officeDocument/2006/relationships/image" Target="../media/image37.svg"/></Relationships>
</file>

<file path=ppt/diagrams/_rels/drawing12.xml.rels><?xml version="1.0" encoding="UTF-8" standalone="yes"?>
<Relationships xmlns="http://schemas.openxmlformats.org/package/2006/relationships"><Relationship Id="rId11" Type="http://schemas.openxmlformats.org/officeDocument/2006/relationships/image" Target="../media/image33.png"/><Relationship Id="rId12" Type="http://schemas.openxmlformats.org/officeDocument/2006/relationships/image" Target="../media/image39.svg"/><Relationship Id="rId1" Type="http://schemas.openxmlformats.org/officeDocument/2006/relationships/image" Target="../media/image28.png"/><Relationship Id="rId2" Type="http://schemas.openxmlformats.org/officeDocument/2006/relationships/image" Target="../media/image29.svg"/><Relationship Id="rId3" Type="http://schemas.openxmlformats.org/officeDocument/2006/relationships/image" Target="../media/image29.png"/><Relationship Id="rId4" Type="http://schemas.openxmlformats.org/officeDocument/2006/relationships/image" Target="../media/image31.svg"/><Relationship Id="rId5" Type="http://schemas.openxmlformats.org/officeDocument/2006/relationships/image" Target="../media/image30.png"/><Relationship Id="rId6" Type="http://schemas.openxmlformats.org/officeDocument/2006/relationships/image" Target="../media/image33.svg"/><Relationship Id="rId7" Type="http://schemas.openxmlformats.org/officeDocument/2006/relationships/image" Target="../media/image31.png"/><Relationship Id="rId8" Type="http://schemas.openxmlformats.org/officeDocument/2006/relationships/image" Target="../media/image35.svg"/><Relationship Id="rId9" Type="http://schemas.openxmlformats.org/officeDocument/2006/relationships/image" Target="../media/image32.png"/><Relationship Id="rId10" Type="http://schemas.openxmlformats.org/officeDocument/2006/relationships/image" Target="../media/image37.sv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9F8884-F66C-41FA-9E36-C23E919FFC95}" type="doc">
      <dgm:prSet loTypeId="urn:microsoft.com/office/officeart/2005/8/layout/hList1" loCatId="list" qsTypeId="urn:microsoft.com/office/officeart/2005/8/quickstyle/simple5" qsCatId="simple" csTypeId="urn:microsoft.com/office/officeart/2005/8/colors/accent1_5" csCatId="accent1" phldr="1"/>
      <dgm:spPr/>
      <dgm:t>
        <a:bodyPr/>
        <a:lstStyle/>
        <a:p>
          <a:endParaRPr lang="en-US"/>
        </a:p>
      </dgm:t>
    </dgm:pt>
    <dgm:pt modelId="{DE411977-C293-43D1-81C7-8F99617B53AE}">
      <dgm:prSet phldrT="[Text]"/>
      <dgm:spPr/>
      <dgm:t>
        <a:bodyPr/>
        <a:lstStyle/>
        <a:p>
          <a:r>
            <a:rPr lang="en-US"/>
            <a:t>Burnout</a:t>
          </a:r>
        </a:p>
      </dgm:t>
    </dgm:pt>
    <dgm:pt modelId="{27842E5F-401C-457E-B047-4FBCF9AF1025}" type="parTrans" cxnId="{5B0C3305-4F94-4CA7-88D1-5A822B8AC3E0}">
      <dgm:prSet/>
      <dgm:spPr/>
      <dgm:t>
        <a:bodyPr/>
        <a:lstStyle/>
        <a:p>
          <a:endParaRPr lang="en-US"/>
        </a:p>
      </dgm:t>
    </dgm:pt>
    <dgm:pt modelId="{400A134C-86B0-4978-99DA-B25AE3FA3EB4}" type="sibTrans" cxnId="{5B0C3305-4F94-4CA7-88D1-5A822B8AC3E0}">
      <dgm:prSet/>
      <dgm:spPr/>
      <dgm:t>
        <a:bodyPr/>
        <a:lstStyle/>
        <a:p>
          <a:endParaRPr lang="en-US"/>
        </a:p>
      </dgm:t>
    </dgm:pt>
    <dgm:pt modelId="{7BBF3DD9-03FC-4DA3-B070-3C995284743B}">
      <dgm:prSet/>
      <dgm:spPr/>
      <dgm:t>
        <a:bodyPr/>
        <a:lstStyle/>
        <a:p>
          <a:r>
            <a:rPr lang="en-US"/>
            <a:t>Emotional exhaustion, cynicism, lack of self-efficacy</a:t>
          </a:r>
        </a:p>
      </dgm:t>
    </dgm:pt>
    <dgm:pt modelId="{2D165E2D-1C8E-45CB-81DA-D6BC59493FAD}" type="parTrans" cxnId="{C843A9D1-44AA-4E23-9A3F-9DF98EDF1F85}">
      <dgm:prSet/>
      <dgm:spPr/>
      <dgm:t>
        <a:bodyPr/>
        <a:lstStyle/>
        <a:p>
          <a:endParaRPr lang="en-US"/>
        </a:p>
      </dgm:t>
    </dgm:pt>
    <dgm:pt modelId="{FA30DC39-0DB2-459F-B2CC-F2E8DD095762}" type="sibTrans" cxnId="{C843A9D1-44AA-4E23-9A3F-9DF98EDF1F85}">
      <dgm:prSet/>
      <dgm:spPr/>
      <dgm:t>
        <a:bodyPr/>
        <a:lstStyle/>
        <a:p>
          <a:endParaRPr lang="en-US"/>
        </a:p>
      </dgm:t>
    </dgm:pt>
    <dgm:pt modelId="{79CCEDE0-B48F-46B6-A866-EC7B5384687B}">
      <dgm:prSet/>
      <dgm:spPr/>
      <dgm:t>
        <a:bodyPr/>
        <a:lstStyle/>
        <a:p>
          <a:r>
            <a:rPr lang="en-US"/>
            <a:t>Empathic Distress</a:t>
          </a:r>
        </a:p>
      </dgm:t>
    </dgm:pt>
    <dgm:pt modelId="{48E0B44D-5984-4C57-A43B-26FC9D2248B6}" type="parTrans" cxnId="{CFEFEFBF-82C0-49A3-891A-E761A957F7D1}">
      <dgm:prSet/>
      <dgm:spPr/>
      <dgm:t>
        <a:bodyPr/>
        <a:lstStyle/>
        <a:p>
          <a:endParaRPr lang="en-US"/>
        </a:p>
      </dgm:t>
    </dgm:pt>
    <dgm:pt modelId="{DEF07477-3D0D-4B3A-9B6D-CA8BC35478B1}" type="sibTrans" cxnId="{CFEFEFBF-82C0-49A3-891A-E761A957F7D1}">
      <dgm:prSet/>
      <dgm:spPr/>
      <dgm:t>
        <a:bodyPr/>
        <a:lstStyle/>
        <a:p>
          <a:endParaRPr lang="en-US"/>
        </a:p>
      </dgm:t>
    </dgm:pt>
    <dgm:pt modelId="{7E720111-4EC7-4062-B870-938E2C7C5B8B}">
      <dgm:prSet/>
      <dgm:spPr/>
      <dgm:t>
        <a:bodyPr/>
        <a:lstStyle/>
        <a:p>
          <a:r>
            <a:rPr lang="en-US"/>
            <a:t>Feeling overwhelmed by the pain and suffering of others</a:t>
          </a:r>
        </a:p>
      </dgm:t>
    </dgm:pt>
    <dgm:pt modelId="{02DB1C51-83C5-4D28-9DCA-96746AE7B19A}" type="parTrans" cxnId="{27DD274C-7EA5-4F7E-AC5B-B7F1A0743E1A}">
      <dgm:prSet/>
      <dgm:spPr/>
      <dgm:t>
        <a:bodyPr/>
        <a:lstStyle/>
        <a:p>
          <a:endParaRPr lang="en-US"/>
        </a:p>
      </dgm:t>
    </dgm:pt>
    <dgm:pt modelId="{6EDD4C82-80FA-4C76-8147-4EB274AA4C0B}" type="sibTrans" cxnId="{27DD274C-7EA5-4F7E-AC5B-B7F1A0743E1A}">
      <dgm:prSet/>
      <dgm:spPr/>
      <dgm:t>
        <a:bodyPr/>
        <a:lstStyle/>
        <a:p>
          <a:endParaRPr lang="en-US"/>
        </a:p>
      </dgm:t>
    </dgm:pt>
    <dgm:pt modelId="{885DBC10-CB5C-4DC5-B4FF-2C457A1C9116}">
      <dgm:prSet/>
      <dgm:spPr/>
      <dgm:t>
        <a:bodyPr/>
        <a:lstStyle/>
        <a:p>
          <a:r>
            <a:rPr lang="en-US"/>
            <a:t>Moral Distress</a:t>
          </a:r>
        </a:p>
      </dgm:t>
    </dgm:pt>
    <dgm:pt modelId="{4780CA01-8FCC-4BB0-B985-C2C0B089FF5D}" type="parTrans" cxnId="{66C80FB7-CFEB-4467-AC7B-1D4464241540}">
      <dgm:prSet/>
      <dgm:spPr/>
      <dgm:t>
        <a:bodyPr/>
        <a:lstStyle/>
        <a:p>
          <a:endParaRPr lang="en-US"/>
        </a:p>
      </dgm:t>
    </dgm:pt>
    <dgm:pt modelId="{68AFA84E-71D1-4E55-A9A5-A90732A66A7D}" type="sibTrans" cxnId="{66C80FB7-CFEB-4467-AC7B-1D4464241540}">
      <dgm:prSet/>
      <dgm:spPr/>
      <dgm:t>
        <a:bodyPr/>
        <a:lstStyle/>
        <a:p>
          <a:endParaRPr lang="en-US"/>
        </a:p>
      </dgm:t>
    </dgm:pt>
    <dgm:pt modelId="{ED726D4A-755B-4FB4-B319-D148E352CE08}">
      <dgm:prSet/>
      <dgm:spPr/>
      <dgm:t>
        <a:bodyPr/>
        <a:lstStyle/>
        <a:p>
          <a:r>
            <a:rPr lang="en-US"/>
            <a:t>Behaviors or witnessing behaviors that violate moral values</a:t>
          </a:r>
        </a:p>
      </dgm:t>
    </dgm:pt>
    <dgm:pt modelId="{48F7C323-6456-439F-BB74-9A8F7F17ADB3}" type="parTrans" cxnId="{58E9AD2D-7706-4EC4-9521-56BE943E362C}">
      <dgm:prSet/>
      <dgm:spPr/>
      <dgm:t>
        <a:bodyPr/>
        <a:lstStyle/>
        <a:p>
          <a:endParaRPr lang="en-US"/>
        </a:p>
      </dgm:t>
    </dgm:pt>
    <dgm:pt modelId="{EA1F624F-3642-4444-87D1-BE0748CBF510}" type="sibTrans" cxnId="{58E9AD2D-7706-4EC4-9521-56BE943E362C}">
      <dgm:prSet/>
      <dgm:spPr/>
      <dgm:t>
        <a:bodyPr/>
        <a:lstStyle/>
        <a:p>
          <a:endParaRPr lang="en-US"/>
        </a:p>
      </dgm:t>
    </dgm:pt>
    <dgm:pt modelId="{7521E71A-456B-4F5F-BDB3-82CA3D639AF0}" type="pres">
      <dgm:prSet presAssocID="{129F8884-F66C-41FA-9E36-C23E919FFC95}" presName="Name0" presStyleCnt="0">
        <dgm:presLayoutVars>
          <dgm:dir/>
          <dgm:animLvl val="lvl"/>
          <dgm:resizeHandles val="exact"/>
        </dgm:presLayoutVars>
      </dgm:prSet>
      <dgm:spPr/>
      <dgm:t>
        <a:bodyPr/>
        <a:lstStyle/>
        <a:p>
          <a:endParaRPr lang="en-US"/>
        </a:p>
      </dgm:t>
    </dgm:pt>
    <dgm:pt modelId="{84D2674E-863B-4D27-85B3-00CF12BC8C03}" type="pres">
      <dgm:prSet presAssocID="{DE411977-C293-43D1-81C7-8F99617B53AE}" presName="composite" presStyleCnt="0"/>
      <dgm:spPr/>
    </dgm:pt>
    <dgm:pt modelId="{A238F71D-1261-4D9B-9503-40BED3771DB6}" type="pres">
      <dgm:prSet presAssocID="{DE411977-C293-43D1-81C7-8F99617B53AE}" presName="parTx" presStyleLbl="alignNode1" presStyleIdx="0" presStyleCnt="3">
        <dgm:presLayoutVars>
          <dgm:chMax val="0"/>
          <dgm:chPref val="0"/>
          <dgm:bulletEnabled val="1"/>
        </dgm:presLayoutVars>
      </dgm:prSet>
      <dgm:spPr/>
      <dgm:t>
        <a:bodyPr/>
        <a:lstStyle/>
        <a:p>
          <a:endParaRPr lang="en-US"/>
        </a:p>
      </dgm:t>
    </dgm:pt>
    <dgm:pt modelId="{791E36DE-C00A-404A-951B-3D0FFAF0A8E1}" type="pres">
      <dgm:prSet presAssocID="{DE411977-C293-43D1-81C7-8F99617B53AE}" presName="desTx" presStyleLbl="alignAccFollowNode1" presStyleIdx="0" presStyleCnt="3">
        <dgm:presLayoutVars>
          <dgm:bulletEnabled val="1"/>
        </dgm:presLayoutVars>
      </dgm:prSet>
      <dgm:spPr/>
      <dgm:t>
        <a:bodyPr/>
        <a:lstStyle/>
        <a:p>
          <a:endParaRPr lang="en-US"/>
        </a:p>
      </dgm:t>
    </dgm:pt>
    <dgm:pt modelId="{DABA2217-2A3A-4D87-96AB-FECFD34DACAB}" type="pres">
      <dgm:prSet presAssocID="{400A134C-86B0-4978-99DA-B25AE3FA3EB4}" presName="space" presStyleCnt="0"/>
      <dgm:spPr/>
    </dgm:pt>
    <dgm:pt modelId="{B59A542A-A747-48DE-98D1-B3510D2CC93B}" type="pres">
      <dgm:prSet presAssocID="{79CCEDE0-B48F-46B6-A866-EC7B5384687B}" presName="composite" presStyleCnt="0"/>
      <dgm:spPr/>
    </dgm:pt>
    <dgm:pt modelId="{369CB1E9-FB84-4484-9408-BB286B3BE0C7}" type="pres">
      <dgm:prSet presAssocID="{79CCEDE0-B48F-46B6-A866-EC7B5384687B}" presName="parTx" presStyleLbl="alignNode1" presStyleIdx="1" presStyleCnt="3">
        <dgm:presLayoutVars>
          <dgm:chMax val="0"/>
          <dgm:chPref val="0"/>
          <dgm:bulletEnabled val="1"/>
        </dgm:presLayoutVars>
      </dgm:prSet>
      <dgm:spPr/>
      <dgm:t>
        <a:bodyPr/>
        <a:lstStyle/>
        <a:p>
          <a:endParaRPr lang="en-US"/>
        </a:p>
      </dgm:t>
    </dgm:pt>
    <dgm:pt modelId="{DC517277-BBF8-4007-AC89-0E20006D4B2C}" type="pres">
      <dgm:prSet presAssocID="{79CCEDE0-B48F-46B6-A866-EC7B5384687B}" presName="desTx" presStyleLbl="alignAccFollowNode1" presStyleIdx="1" presStyleCnt="3">
        <dgm:presLayoutVars>
          <dgm:bulletEnabled val="1"/>
        </dgm:presLayoutVars>
      </dgm:prSet>
      <dgm:spPr/>
      <dgm:t>
        <a:bodyPr/>
        <a:lstStyle/>
        <a:p>
          <a:endParaRPr lang="en-US"/>
        </a:p>
      </dgm:t>
    </dgm:pt>
    <dgm:pt modelId="{0DCF7CAD-9A31-448E-9471-FA61B1A38B3F}" type="pres">
      <dgm:prSet presAssocID="{DEF07477-3D0D-4B3A-9B6D-CA8BC35478B1}" presName="space" presStyleCnt="0"/>
      <dgm:spPr/>
    </dgm:pt>
    <dgm:pt modelId="{22483118-327C-4FFD-865C-484626981A1D}" type="pres">
      <dgm:prSet presAssocID="{885DBC10-CB5C-4DC5-B4FF-2C457A1C9116}" presName="composite" presStyleCnt="0"/>
      <dgm:spPr/>
    </dgm:pt>
    <dgm:pt modelId="{DB25FBEE-E90F-45FF-A234-F3265C262CFE}" type="pres">
      <dgm:prSet presAssocID="{885DBC10-CB5C-4DC5-B4FF-2C457A1C9116}" presName="parTx" presStyleLbl="alignNode1" presStyleIdx="2" presStyleCnt="3">
        <dgm:presLayoutVars>
          <dgm:chMax val="0"/>
          <dgm:chPref val="0"/>
          <dgm:bulletEnabled val="1"/>
        </dgm:presLayoutVars>
      </dgm:prSet>
      <dgm:spPr/>
      <dgm:t>
        <a:bodyPr/>
        <a:lstStyle/>
        <a:p>
          <a:endParaRPr lang="en-US"/>
        </a:p>
      </dgm:t>
    </dgm:pt>
    <dgm:pt modelId="{EB70E567-AE58-4BDA-AFBB-C26F7A11E09E}" type="pres">
      <dgm:prSet presAssocID="{885DBC10-CB5C-4DC5-B4FF-2C457A1C9116}" presName="desTx" presStyleLbl="alignAccFollowNode1" presStyleIdx="2" presStyleCnt="3">
        <dgm:presLayoutVars>
          <dgm:bulletEnabled val="1"/>
        </dgm:presLayoutVars>
      </dgm:prSet>
      <dgm:spPr/>
      <dgm:t>
        <a:bodyPr/>
        <a:lstStyle/>
        <a:p>
          <a:endParaRPr lang="en-US"/>
        </a:p>
      </dgm:t>
    </dgm:pt>
  </dgm:ptLst>
  <dgm:cxnLst>
    <dgm:cxn modelId="{C843A9D1-44AA-4E23-9A3F-9DF98EDF1F85}" srcId="{DE411977-C293-43D1-81C7-8F99617B53AE}" destId="{7BBF3DD9-03FC-4DA3-B070-3C995284743B}" srcOrd="0" destOrd="0" parTransId="{2D165E2D-1C8E-45CB-81DA-D6BC59493FAD}" sibTransId="{FA30DC39-0DB2-459F-B2CC-F2E8DD095762}"/>
    <dgm:cxn modelId="{CFEFEFBF-82C0-49A3-891A-E761A957F7D1}" srcId="{129F8884-F66C-41FA-9E36-C23E919FFC95}" destId="{79CCEDE0-B48F-46B6-A866-EC7B5384687B}" srcOrd="1" destOrd="0" parTransId="{48E0B44D-5984-4C57-A43B-26FC9D2248B6}" sibTransId="{DEF07477-3D0D-4B3A-9B6D-CA8BC35478B1}"/>
    <dgm:cxn modelId="{BBC675AB-1F57-46EA-8C8E-BB53D6A7B9C5}" type="presOf" srcId="{885DBC10-CB5C-4DC5-B4FF-2C457A1C9116}" destId="{DB25FBEE-E90F-45FF-A234-F3265C262CFE}" srcOrd="0" destOrd="0" presId="urn:microsoft.com/office/officeart/2005/8/layout/hList1"/>
    <dgm:cxn modelId="{66C80FB7-CFEB-4467-AC7B-1D4464241540}" srcId="{129F8884-F66C-41FA-9E36-C23E919FFC95}" destId="{885DBC10-CB5C-4DC5-B4FF-2C457A1C9116}" srcOrd="2" destOrd="0" parTransId="{4780CA01-8FCC-4BB0-B985-C2C0B089FF5D}" sibTransId="{68AFA84E-71D1-4E55-A9A5-A90732A66A7D}"/>
    <dgm:cxn modelId="{27DD274C-7EA5-4F7E-AC5B-B7F1A0743E1A}" srcId="{79CCEDE0-B48F-46B6-A866-EC7B5384687B}" destId="{7E720111-4EC7-4062-B870-938E2C7C5B8B}" srcOrd="0" destOrd="0" parTransId="{02DB1C51-83C5-4D28-9DCA-96746AE7B19A}" sibTransId="{6EDD4C82-80FA-4C76-8147-4EB274AA4C0B}"/>
    <dgm:cxn modelId="{58E9AD2D-7706-4EC4-9521-56BE943E362C}" srcId="{885DBC10-CB5C-4DC5-B4FF-2C457A1C9116}" destId="{ED726D4A-755B-4FB4-B319-D148E352CE08}" srcOrd="0" destOrd="0" parTransId="{48F7C323-6456-439F-BB74-9A8F7F17ADB3}" sibTransId="{EA1F624F-3642-4444-87D1-BE0748CBF510}"/>
    <dgm:cxn modelId="{0F5E7CE4-A1C3-40EE-961A-9CB24E925B03}" type="presOf" srcId="{DE411977-C293-43D1-81C7-8F99617B53AE}" destId="{A238F71D-1261-4D9B-9503-40BED3771DB6}" srcOrd="0" destOrd="0" presId="urn:microsoft.com/office/officeart/2005/8/layout/hList1"/>
    <dgm:cxn modelId="{E7E583BC-0F61-450C-B7DC-97B04CF79972}" type="presOf" srcId="{7BBF3DD9-03FC-4DA3-B070-3C995284743B}" destId="{791E36DE-C00A-404A-951B-3D0FFAF0A8E1}" srcOrd="0" destOrd="0" presId="urn:microsoft.com/office/officeart/2005/8/layout/hList1"/>
    <dgm:cxn modelId="{619492A3-6C19-4049-8777-3F3DE769D25D}" type="presOf" srcId="{129F8884-F66C-41FA-9E36-C23E919FFC95}" destId="{7521E71A-456B-4F5F-BDB3-82CA3D639AF0}" srcOrd="0" destOrd="0" presId="urn:microsoft.com/office/officeart/2005/8/layout/hList1"/>
    <dgm:cxn modelId="{9DD765C9-EF69-48CD-873B-C6554DCFCA15}" type="presOf" srcId="{7E720111-4EC7-4062-B870-938E2C7C5B8B}" destId="{DC517277-BBF8-4007-AC89-0E20006D4B2C}" srcOrd="0" destOrd="0" presId="urn:microsoft.com/office/officeart/2005/8/layout/hList1"/>
    <dgm:cxn modelId="{A4B3B055-7BFF-46B4-A060-4783626236FB}" type="presOf" srcId="{79CCEDE0-B48F-46B6-A866-EC7B5384687B}" destId="{369CB1E9-FB84-4484-9408-BB286B3BE0C7}" srcOrd="0" destOrd="0" presId="urn:microsoft.com/office/officeart/2005/8/layout/hList1"/>
    <dgm:cxn modelId="{5B0C3305-4F94-4CA7-88D1-5A822B8AC3E0}" srcId="{129F8884-F66C-41FA-9E36-C23E919FFC95}" destId="{DE411977-C293-43D1-81C7-8F99617B53AE}" srcOrd="0" destOrd="0" parTransId="{27842E5F-401C-457E-B047-4FBCF9AF1025}" sibTransId="{400A134C-86B0-4978-99DA-B25AE3FA3EB4}"/>
    <dgm:cxn modelId="{4313CE61-CBD7-448C-8A3A-D274FEC1095C}" type="presOf" srcId="{ED726D4A-755B-4FB4-B319-D148E352CE08}" destId="{EB70E567-AE58-4BDA-AFBB-C26F7A11E09E}" srcOrd="0" destOrd="0" presId="urn:microsoft.com/office/officeart/2005/8/layout/hList1"/>
    <dgm:cxn modelId="{6FF1433B-1022-4D6E-812E-2A7E0CDD6937}" type="presParOf" srcId="{7521E71A-456B-4F5F-BDB3-82CA3D639AF0}" destId="{84D2674E-863B-4D27-85B3-00CF12BC8C03}" srcOrd="0" destOrd="0" presId="urn:microsoft.com/office/officeart/2005/8/layout/hList1"/>
    <dgm:cxn modelId="{D695FB92-4E8E-4985-ADC1-A6E8A327E350}" type="presParOf" srcId="{84D2674E-863B-4D27-85B3-00CF12BC8C03}" destId="{A238F71D-1261-4D9B-9503-40BED3771DB6}" srcOrd="0" destOrd="0" presId="urn:microsoft.com/office/officeart/2005/8/layout/hList1"/>
    <dgm:cxn modelId="{F051FA26-3176-4D1C-918B-FD9CAA23E5A6}" type="presParOf" srcId="{84D2674E-863B-4D27-85B3-00CF12BC8C03}" destId="{791E36DE-C00A-404A-951B-3D0FFAF0A8E1}" srcOrd="1" destOrd="0" presId="urn:microsoft.com/office/officeart/2005/8/layout/hList1"/>
    <dgm:cxn modelId="{91BDBE9E-D63E-4F04-BB1E-6866759E9F3E}" type="presParOf" srcId="{7521E71A-456B-4F5F-BDB3-82CA3D639AF0}" destId="{DABA2217-2A3A-4D87-96AB-FECFD34DACAB}" srcOrd="1" destOrd="0" presId="urn:microsoft.com/office/officeart/2005/8/layout/hList1"/>
    <dgm:cxn modelId="{C1EBB82F-965D-4EAD-BA66-952867932E1A}" type="presParOf" srcId="{7521E71A-456B-4F5F-BDB3-82CA3D639AF0}" destId="{B59A542A-A747-48DE-98D1-B3510D2CC93B}" srcOrd="2" destOrd="0" presId="urn:microsoft.com/office/officeart/2005/8/layout/hList1"/>
    <dgm:cxn modelId="{2CD5214E-1DF0-4358-AC8E-6D29A9EF7026}" type="presParOf" srcId="{B59A542A-A747-48DE-98D1-B3510D2CC93B}" destId="{369CB1E9-FB84-4484-9408-BB286B3BE0C7}" srcOrd="0" destOrd="0" presId="urn:microsoft.com/office/officeart/2005/8/layout/hList1"/>
    <dgm:cxn modelId="{A7B75B85-20BA-4B77-AAAF-75EFA36DBA73}" type="presParOf" srcId="{B59A542A-A747-48DE-98D1-B3510D2CC93B}" destId="{DC517277-BBF8-4007-AC89-0E20006D4B2C}" srcOrd="1" destOrd="0" presId="urn:microsoft.com/office/officeart/2005/8/layout/hList1"/>
    <dgm:cxn modelId="{4A882BD7-4BE3-4104-BB9C-71646AFCD14F}" type="presParOf" srcId="{7521E71A-456B-4F5F-BDB3-82CA3D639AF0}" destId="{0DCF7CAD-9A31-448E-9471-FA61B1A38B3F}" srcOrd="3" destOrd="0" presId="urn:microsoft.com/office/officeart/2005/8/layout/hList1"/>
    <dgm:cxn modelId="{4ACDD170-35C5-4D88-963B-DCAE0121C41D}" type="presParOf" srcId="{7521E71A-456B-4F5F-BDB3-82CA3D639AF0}" destId="{22483118-327C-4FFD-865C-484626981A1D}" srcOrd="4" destOrd="0" presId="urn:microsoft.com/office/officeart/2005/8/layout/hList1"/>
    <dgm:cxn modelId="{A7AE4CB4-34AD-4D7B-A3B3-871FC66ED89E}" type="presParOf" srcId="{22483118-327C-4FFD-865C-484626981A1D}" destId="{DB25FBEE-E90F-45FF-A234-F3265C262CFE}" srcOrd="0" destOrd="0" presId="urn:microsoft.com/office/officeart/2005/8/layout/hList1"/>
    <dgm:cxn modelId="{4B9901A7-4DC7-4FB9-A722-5B1E26A00729}" type="presParOf" srcId="{22483118-327C-4FFD-865C-484626981A1D}" destId="{EB70E567-AE58-4BDA-AFBB-C26F7A11E09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2" qsCatId="simple" csTypeId="urn:microsoft.com/office/officeart/2005/8/colors/accent1_3" csCatId="accent1" phldr="1"/>
      <dgm:spPr/>
      <dgm:t>
        <a:bodyPr/>
        <a:lstStyle/>
        <a:p>
          <a:endParaRPr lang="en-US"/>
        </a:p>
      </dgm:t>
    </dgm:pt>
    <dgm:pt modelId="{1AE1BEAB-1BBA-4481-9097-9AC393720E97}">
      <dgm:prSet/>
      <dgm:spPr/>
      <dgm:t>
        <a:bodyPr/>
        <a:lstStyle/>
        <a:p>
          <a:r>
            <a:rPr lang="en-US" b="1"/>
            <a:t>Occupational Skills</a:t>
          </a:r>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30F4152B-C75A-4517-907C-BBB0E15CA150}">
      <dgm:prSet custT="1"/>
      <dgm:spPr/>
      <dgm:t>
        <a:bodyPr tIns="182880"/>
        <a:lstStyle/>
        <a:p>
          <a:r>
            <a:rPr lang="en-US" sz="2000" kern="1200"/>
            <a:t>Improve occupational skills to reduce risk of stress reactions among staff in settings new to them:</a:t>
          </a: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4DE3A34C-F15C-4D2B-9294-D4FE07B2ACE4}">
      <dgm:prSet/>
      <dgm:spPr/>
      <dgm:t>
        <a:bodyPr/>
        <a:lstStyle/>
        <a:p>
          <a:r>
            <a:rPr lang="en-US" b="1"/>
            <a:t>Well-Being Skills</a:t>
          </a:r>
        </a:p>
      </dgm:t>
    </dgm:pt>
    <dgm:pt modelId="{7213B9C2-E776-4E90-BA68-ACF6A7A2D63C}" type="parTrans" cxnId="{17965895-4AC1-4766-9D08-193EF6DE463B}">
      <dgm:prSet/>
      <dgm:spPr/>
      <dgm:t>
        <a:bodyPr/>
        <a:lstStyle/>
        <a:p>
          <a:endParaRPr lang="en-US"/>
        </a:p>
      </dgm:t>
    </dgm:pt>
    <dgm:pt modelId="{C282D352-514F-4F61-BA97-0D0F0522E030}" type="sibTrans" cxnId="{17965895-4AC1-4766-9D08-193EF6DE463B}">
      <dgm:prSet phldrT="2" phldr="0"/>
      <dgm:spPr/>
      <dgm:t>
        <a:bodyPr/>
        <a:lstStyle/>
        <a:p>
          <a:endParaRPr lang="en-US"/>
        </a:p>
      </dgm:t>
    </dgm:pt>
    <dgm:pt modelId="{3037C9D6-D4DE-42C7-BD03-A569005B5ABF}">
      <dgm:prSet custT="1"/>
      <dgm:spPr/>
      <dgm:t>
        <a:bodyPr tIns="182880"/>
        <a:lstStyle/>
        <a:p>
          <a:pPr>
            <a:buClr>
              <a:srgbClr val="FF0000"/>
            </a:buClr>
            <a:buSzPct val="90000"/>
          </a:pPr>
          <a:r>
            <a:rPr lang="en-US" sz="2000"/>
            <a:t>Re-establish or learn new skills to deal with stress-reactions: </a:t>
          </a:r>
        </a:p>
        <a:p>
          <a:pPr>
            <a:buClr>
              <a:srgbClr val="FF0000"/>
            </a:buClr>
            <a:buSzPct val="90000"/>
          </a:pPr>
          <a:r>
            <a:rPr lang="en-US" sz="2000"/>
            <a:t>- Calming </a:t>
          </a:r>
        </a:p>
        <a:p>
          <a:pPr>
            <a:buClr>
              <a:srgbClr val="FF0000"/>
            </a:buClr>
            <a:buSzPct val="90000"/>
          </a:pPr>
          <a:r>
            <a:rPr lang="en-US" sz="2000"/>
            <a:t>- Problem-solving</a:t>
          </a:r>
        </a:p>
        <a:p>
          <a:pPr>
            <a:buClr>
              <a:srgbClr val="FF0000"/>
            </a:buClr>
            <a:buSzPct val="90000"/>
          </a:pPr>
          <a:r>
            <a:rPr lang="en-US" sz="2000"/>
            <a:t>- Health and fitness</a:t>
          </a:r>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C5490CA0-4E63-4EB1-8FED-E5811A953720}">
      <dgm:prSet/>
      <dgm:spPr/>
      <dgm:t>
        <a:bodyPr/>
        <a:lstStyle/>
        <a:p>
          <a:r>
            <a:rPr lang="en-US" b="1"/>
            <a:t>Social Skills</a:t>
          </a:r>
          <a:endParaRPr lang="en-US"/>
        </a:p>
      </dgm:t>
    </dgm:pt>
    <dgm:pt modelId="{4F15E8BF-C96F-4573-B40D-3F072DEAB214}" type="parTrans" cxnId="{078B2F38-19F9-436A-BEEC-7F26AFB417B0}">
      <dgm:prSet/>
      <dgm:spPr/>
      <dgm:t>
        <a:bodyPr/>
        <a:lstStyle/>
        <a:p>
          <a:endParaRPr lang="en-US"/>
        </a:p>
      </dgm:t>
    </dgm:pt>
    <dgm:pt modelId="{006F3E9A-AFE7-4735-9677-D9FFCCA3CDE9}" type="sibTrans" cxnId="{078B2F38-19F9-436A-BEEC-7F26AFB417B0}">
      <dgm:prSet phldrT="3" phldr="0"/>
      <dgm:spPr/>
      <dgm:t>
        <a:bodyPr/>
        <a:lstStyle/>
        <a:p>
          <a:endParaRPr lang="en-US"/>
        </a:p>
      </dgm:t>
    </dgm:pt>
    <dgm:pt modelId="{87802234-BD83-42AB-90AC-8D5391DCC3A5}">
      <dgm:prSet custT="1"/>
      <dgm:spPr/>
      <dgm:t>
        <a:bodyPr tIns="182880"/>
        <a:lstStyle/>
        <a:p>
          <a:pPr>
            <a:buNone/>
          </a:pPr>
          <a:r>
            <a:rPr lang="en-US" sz="2000"/>
            <a:t>Re-establish or learn social skills to deal with stress-reactions:</a:t>
          </a:r>
        </a:p>
        <a:p>
          <a:pPr>
            <a:buFont typeface="Arial" panose="020B0604020202020204" pitchFamily="34" charset="0"/>
            <a:buNone/>
          </a:pPr>
          <a:r>
            <a:rPr lang="en-US" sz="2000"/>
            <a:t>- Requesting support</a:t>
          </a:r>
        </a:p>
        <a:p>
          <a:pPr>
            <a:buFont typeface="Arial" panose="020B0604020202020204" pitchFamily="34" charset="0"/>
            <a:buNone/>
          </a:pPr>
          <a:r>
            <a:rPr lang="en-US" sz="2000"/>
            <a:t>- Conflict resolution</a:t>
          </a:r>
        </a:p>
        <a:p>
          <a:pPr>
            <a:buFont typeface="Arial" panose="020B0604020202020204" pitchFamily="34" charset="0"/>
            <a:buNone/>
          </a:pPr>
          <a:r>
            <a:rPr lang="en-US" sz="2000"/>
            <a:t>- Seeking mentoring</a:t>
          </a:r>
        </a:p>
        <a:p>
          <a:pPr>
            <a:buFont typeface="Arial" panose="020B0604020202020204" pitchFamily="34" charset="0"/>
            <a:buChar char="•"/>
          </a:pPr>
          <a:r>
            <a:rPr lang="en-US" sz="2000"/>
            <a:t>- Assertiveness and advocacy</a:t>
          </a:r>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788D1FFA-2263-B84A-8B00-0015B2C4F29C}">
      <dgm:prSet custT="1"/>
      <dgm:spPr/>
      <dgm:t>
        <a:bodyPr tIns="182880"/>
        <a:lstStyle/>
        <a:p>
          <a:r>
            <a:rPr lang="en-US" sz="2000" kern="1200">
              <a:solidFill>
                <a:prstClr val="black">
                  <a:hueOff val="0"/>
                  <a:satOff val="0"/>
                  <a:lumOff val="0"/>
                  <a:alphaOff val="0"/>
                </a:prstClr>
              </a:solidFill>
              <a:latin typeface="Calibri"/>
              <a:ea typeface="+mn-ea"/>
              <a:cs typeface="+mn-cs"/>
            </a:rPr>
            <a:t>- Train</a:t>
          </a:r>
        </a:p>
        <a:p>
          <a:r>
            <a:rPr lang="en-US" sz="2000" kern="1200">
              <a:solidFill>
                <a:prstClr val="black">
                  <a:hueOff val="0"/>
                  <a:satOff val="0"/>
                  <a:lumOff val="0"/>
                  <a:alphaOff val="0"/>
                </a:prstClr>
              </a:solidFill>
              <a:latin typeface="Calibri"/>
              <a:ea typeface="+mn-ea"/>
              <a:cs typeface="+mn-cs"/>
            </a:rPr>
            <a:t>- Retrain</a:t>
          </a:r>
        </a:p>
        <a:p>
          <a:r>
            <a:rPr lang="en-US" sz="2000" kern="1200">
              <a:solidFill>
                <a:prstClr val="black">
                  <a:hueOff val="0"/>
                  <a:satOff val="0"/>
                  <a:lumOff val="0"/>
                  <a:alphaOff val="0"/>
                </a:prstClr>
              </a:solidFill>
              <a:latin typeface="Calibri"/>
              <a:ea typeface="+mn-ea"/>
              <a:cs typeface="+mn-cs"/>
            </a:rPr>
            <a:t>- Reassign</a:t>
          </a:r>
        </a:p>
      </dgm:t>
    </dgm:pt>
    <dgm:pt modelId="{F696244C-6EBF-4049-BB3F-2DB44D5581D0}" type="parTrans" cxnId="{423F54F0-6D02-524E-8D35-5FBF6A81A3B0}">
      <dgm:prSet/>
      <dgm:spPr/>
      <dgm:t>
        <a:bodyPr/>
        <a:lstStyle/>
        <a:p>
          <a:endParaRPr lang="en-US"/>
        </a:p>
      </dgm:t>
    </dgm:pt>
    <dgm:pt modelId="{0B53CAA1-4E87-0144-9C0E-6F8DD5547441}" type="sibTrans" cxnId="{423F54F0-6D02-524E-8D35-5FBF6A81A3B0}">
      <dgm:prSet/>
      <dgm:spPr/>
      <dgm:t>
        <a:bodyPr/>
        <a:lstStyle/>
        <a:p>
          <a:endParaRPr lang="en-US"/>
        </a:p>
      </dgm:t>
    </dgm:pt>
    <dgm:pt modelId="{F89763A1-5C28-D74E-A349-3DD14AEC9E17}">
      <dgm:prSet custT="1"/>
      <dgm:spPr/>
      <dgm:t>
        <a:bodyPr tIns="182880"/>
        <a:lstStyle/>
        <a:p>
          <a:r>
            <a:rPr lang="en-US" sz="2000" kern="1200">
              <a:solidFill>
                <a:prstClr val="black">
                  <a:hueOff val="0"/>
                  <a:satOff val="0"/>
                  <a:lumOff val="0"/>
                  <a:alphaOff val="0"/>
                </a:prstClr>
              </a:solidFill>
              <a:latin typeface="Calibri"/>
              <a:ea typeface="+mn-ea"/>
              <a:cs typeface="+mn-cs"/>
            </a:rPr>
            <a:t>- Mentor back to duty</a:t>
          </a:r>
        </a:p>
      </dgm:t>
    </dgm:pt>
    <dgm:pt modelId="{BE6EFEC9-2A20-F441-9EE9-009C3F3E1379}" type="parTrans" cxnId="{7374553C-55CD-BE42-AACC-9C24F9BC173A}">
      <dgm:prSet/>
      <dgm:spPr/>
      <dgm:t>
        <a:bodyPr/>
        <a:lstStyle/>
        <a:p>
          <a:endParaRPr lang="en-US"/>
        </a:p>
      </dgm:t>
    </dgm:pt>
    <dgm:pt modelId="{41FB1DAD-71FC-134F-8623-C90FA213F392}" type="sibTrans" cxnId="{7374553C-55CD-BE42-AACC-9C24F9BC173A}">
      <dgm:prSet/>
      <dgm:spPr/>
      <dgm:t>
        <a:bodyPr/>
        <a:lstStyle/>
        <a:p>
          <a:endParaRPr lang="en-US"/>
        </a:p>
      </dgm:t>
    </dgm:pt>
    <dgm:pt modelId="{6F5415E2-1485-3B48-B52F-2C293CE7C310}">
      <dgm:prSet custT="1"/>
      <dgm:spPr/>
      <dgm:t>
        <a:bodyPr tIns="182880"/>
        <a:lstStyle/>
        <a:p>
          <a:pPr>
            <a:buClr>
              <a:srgbClr val="FF0000"/>
            </a:buClr>
            <a:buSzPct val="90000"/>
          </a:pPr>
          <a:r>
            <a:rPr lang="en-US" sz="2000"/>
            <a:t>- Managing trauma  and loss reminders</a:t>
          </a:r>
        </a:p>
      </dgm:t>
    </dgm:pt>
    <dgm:pt modelId="{13CE64ED-2A97-1B4F-B59C-167CE1E50630}" type="parTrans" cxnId="{4518F9CE-44CF-8D44-A0DF-67DAA36C6804}">
      <dgm:prSet/>
      <dgm:spPr/>
      <dgm:t>
        <a:bodyPr/>
        <a:lstStyle/>
        <a:p>
          <a:endParaRPr lang="en-US"/>
        </a:p>
      </dgm:t>
    </dgm:pt>
    <dgm:pt modelId="{F4377F20-B795-8F45-863F-C95F9FF8B57B}" type="sibTrans" cxnId="{4518F9CE-44CF-8D44-A0DF-67DAA36C6804}">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t>
        <a:bodyPr/>
        <a:lstStyle/>
        <a:p>
          <a:endParaRPr lang="en-US"/>
        </a:p>
      </dgm:t>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3" custLinFactNeighborX="466" custLinFactNeighborY="1237">
        <dgm:presLayoutVars>
          <dgm:chMax val="0"/>
          <dgm:chPref val="0"/>
        </dgm:presLayoutVars>
      </dgm:prSet>
      <dgm:spPr/>
      <dgm:t>
        <a:bodyPr/>
        <a:lstStyle/>
        <a:p>
          <a:endParaRPr lang="en-US"/>
        </a:p>
      </dgm:t>
    </dgm:pt>
    <dgm:pt modelId="{C96B89ED-9947-4A4F-BA7C-A258F83E62C8}" type="pres">
      <dgm:prSet presAssocID="{1AE1BEAB-1BBA-4481-9097-9AC393720E97}" presName="desTx" presStyleLbl="alignAccFollowNode1" presStyleIdx="0" presStyleCnt="3">
        <dgm:presLayoutVars/>
      </dgm:prSet>
      <dgm:spPr/>
      <dgm:t>
        <a:bodyPr/>
        <a:lstStyle/>
        <a:p>
          <a:endParaRPr lang="en-US"/>
        </a:p>
      </dgm:t>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3">
        <dgm:presLayoutVars>
          <dgm:chMax val="0"/>
          <dgm:chPref val="0"/>
        </dgm:presLayoutVars>
      </dgm:prSet>
      <dgm:spPr/>
      <dgm:t>
        <a:bodyPr/>
        <a:lstStyle/>
        <a:p>
          <a:endParaRPr lang="en-US"/>
        </a:p>
      </dgm:t>
    </dgm:pt>
    <dgm:pt modelId="{663A4983-E385-3A4C-9A2E-20E14778FCC8}" type="pres">
      <dgm:prSet presAssocID="{4DE3A34C-F15C-4D2B-9294-D4FE07B2ACE4}" presName="desTx" presStyleLbl="alignAccFollowNode1" presStyleIdx="1" presStyleCnt="3">
        <dgm:presLayoutVars/>
      </dgm:prSet>
      <dgm:spPr/>
      <dgm:t>
        <a:bodyPr/>
        <a:lstStyle/>
        <a:p>
          <a:endParaRPr lang="en-US"/>
        </a:p>
      </dgm:t>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3">
        <dgm:presLayoutVars>
          <dgm:chMax val="0"/>
          <dgm:chPref val="0"/>
        </dgm:presLayoutVars>
      </dgm:prSet>
      <dgm:spPr/>
      <dgm:t>
        <a:bodyPr/>
        <a:lstStyle/>
        <a:p>
          <a:endParaRPr lang="en-US"/>
        </a:p>
      </dgm:t>
    </dgm:pt>
    <dgm:pt modelId="{F4B04CBB-6230-B043-955E-84D5A2BA66F1}" type="pres">
      <dgm:prSet presAssocID="{C5490CA0-4E63-4EB1-8FED-E5811A953720}" presName="desTx" presStyleLbl="alignAccFollowNode1" presStyleIdx="2" presStyleCnt="3">
        <dgm:presLayoutVars/>
      </dgm:prSet>
      <dgm:spPr/>
      <dgm:t>
        <a:bodyPr/>
        <a:lstStyle/>
        <a:p>
          <a:endParaRPr lang="en-US"/>
        </a:p>
      </dgm:t>
    </dgm:pt>
  </dgm:ptLst>
  <dgm:cxnLst>
    <dgm:cxn modelId="{515FF947-6D65-49ED-840E-8151334B6BF4}" srcId="{4DE3A34C-F15C-4D2B-9294-D4FE07B2ACE4}" destId="{3037C9D6-D4DE-42C7-BD03-A569005B5ABF}" srcOrd="0" destOrd="0" parTransId="{74B32624-EB8D-49A7-AE2F-062221346847}" sibTransId="{D83B649A-C017-40DB-BF71-1212621B6C14}"/>
    <dgm:cxn modelId="{659CEE12-76D1-F74D-A942-4E1D777AD4E0}" type="presOf" srcId="{1AE1BEAB-1BBA-4481-9097-9AC393720E97}" destId="{3DE734A7-0752-1B48-BC15-4700B9E0B624}" srcOrd="0" destOrd="0" presId="urn:microsoft.com/office/officeart/2016/7/layout/HorizontalActionList"/>
    <dgm:cxn modelId="{2C63296B-1A3C-8B4C-B3F5-6F5854CC6BBE}" type="presOf" srcId="{9DA7232C-BB98-4B8B-A193-03696B722C94}" destId="{6EC623F5-BBF4-FE4B-96BA-EA0A795AC5D8}" srcOrd="0" destOrd="0" presId="urn:microsoft.com/office/officeart/2016/7/layout/HorizontalActionList"/>
    <dgm:cxn modelId="{7374553C-55CD-BE42-AACC-9C24F9BC173A}" srcId="{1AE1BEAB-1BBA-4481-9097-9AC393720E97}" destId="{F89763A1-5C28-D74E-A349-3DD14AEC9E17}" srcOrd="2" destOrd="0" parTransId="{BE6EFEC9-2A20-F441-9EE9-009C3F3E1379}" sibTransId="{41FB1DAD-71FC-134F-8623-C90FA213F392}"/>
    <dgm:cxn modelId="{4518F9CE-44CF-8D44-A0DF-67DAA36C6804}" srcId="{4DE3A34C-F15C-4D2B-9294-D4FE07B2ACE4}" destId="{6F5415E2-1485-3B48-B52F-2C293CE7C310}" srcOrd="1" destOrd="0" parTransId="{13CE64ED-2A97-1B4F-B59C-167CE1E50630}" sibTransId="{F4377F20-B795-8F45-863F-C95F9FF8B57B}"/>
    <dgm:cxn modelId="{078B2F38-19F9-436A-BEEC-7F26AFB417B0}" srcId="{9DA7232C-BB98-4B8B-A193-03696B722C94}" destId="{C5490CA0-4E63-4EB1-8FED-E5811A953720}" srcOrd="2" destOrd="0" parTransId="{4F15E8BF-C96F-4573-B40D-3F072DEAB214}" sibTransId="{006F3E9A-AFE7-4735-9677-D9FFCCA3CDE9}"/>
    <dgm:cxn modelId="{2CBBBFA6-5A49-014B-979D-7FF9FBBE5F5B}" type="presOf" srcId="{87802234-BD83-42AB-90AC-8D5391DCC3A5}" destId="{F4B04CBB-6230-B043-955E-84D5A2BA66F1}" srcOrd="0" destOrd="0" presId="urn:microsoft.com/office/officeart/2016/7/layout/HorizontalActionList"/>
    <dgm:cxn modelId="{FEB6207A-A546-2348-BEBC-C24786071925}" type="presOf" srcId="{C5490CA0-4E63-4EB1-8FED-E5811A953720}" destId="{0FD8E0E6-B678-DD4E-A868-521155CD4A3D}" srcOrd="0" destOrd="0" presId="urn:microsoft.com/office/officeart/2016/7/layout/HorizontalActionList"/>
    <dgm:cxn modelId="{194A7BD5-823A-0B4F-A3B2-211DF6D9EBFF}" type="presOf" srcId="{4DE3A34C-F15C-4D2B-9294-D4FE07B2ACE4}" destId="{3392C23F-3812-5243-AE9C-4A7514895F30}" srcOrd="0" destOrd="0" presId="urn:microsoft.com/office/officeart/2016/7/layout/HorizontalActionList"/>
    <dgm:cxn modelId="{337D4DD0-325A-A44E-8A43-1AF8AA49B5EA}" type="presOf" srcId="{6F5415E2-1485-3B48-B52F-2C293CE7C310}" destId="{663A4983-E385-3A4C-9A2E-20E14778FCC8}" srcOrd="0" destOrd="1" presId="urn:microsoft.com/office/officeart/2016/7/layout/HorizontalActionList"/>
    <dgm:cxn modelId="{561BC3DD-CC23-4C59-805E-7BD6E729E21F}" srcId="{1AE1BEAB-1BBA-4481-9097-9AC393720E97}" destId="{30F4152B-C75A-4517-907C-BBB0E15CA150}" srcOrd="0" destOrd="0" parTransId="{C3D05647-4273-42C0-83B3-AC3738AE8333}" sibTransId="{94FEEE47-80A0-4494-8FAB-5A92600653A8}"/>
    <dgm:cxn modelId="{05D5F333-8509-BD47-A4A3-8236C5BE448A}" type="presOf" srcId="{788D1FFA-2263-B84A-8B00-0015B2C4F29C}" destId="{C96B89ED-9947-4A4F-BA7C-A258F83E62C8}" srcOrd="0" destOrd="1" presId="urn:microsoft.com/office/officeart/2016/7/layout/HorizontalActionList"/>
    <dgm:cxn modelId="{7230BA27-AB4C-A24F-BC3C-16BF706C3E8B}" type="presOf" srcId="{3037C9D6-D4DE-42C7-BD03-A569005B5ABF}" destId="{663A4983-E385-3A4C-9A2E-20E14778FCC8}" srcOrd="0" destOrd="0" presId="urn:microsoft.com/office/officeart/2016/7/layout/HorizontalActionList"/>
    <dgm:cxn modelId="{C4BB769A-CB29-2E45-B114-B8121A982A40}" type="presOf" srcId="{F89763A1-5C28-D74E-A349-3DD14AEC9E17}" destId="{C96B89ED-9947-4A4F-BA7C-A258F83E62C8}" srcOrd="0" destOrd="2" presId="urn:microsoft.com/office/officeart/2016/7/layout/HorizontalActionList"/>
    <dgm:cxn modelId="{423F54F0-6D02-524E-8D35-5FBF6A81A3B0}" srcId="{1AE1BEAB-1BBA-4481-9097-9AC393720E97}" destId="{788D1FFA-2263-B84A-8B00-0015B2C4F29C}" srcOrd="1" destOrd="0" parTransId="{F696244C-6EBF-4049-BB3F-2DB44D5581D0}" sibTransId="{0B53CAA1-4E87-0144-9C0E-6F8DD5547441}"/>
    <dgm:cxn modelId="{17965895-4AC1-4766-9D08-193EF6DE463B}" srcId="{9DA7232C-BB98-4B8B-A193-03696B722C94}" destId="{4DE3A34C-F15C-4D2B-9294-D4FE07B2ACE4}" srcOrd="1" destOrd="0" parTransId="{7213B9C2-E776-4E90-BA68-ACF6A7A2D63C}" sibTransId="{C282D352-514F-4F61-BA97-0D0F0522E030}"/>
    <dgm:cxn modelId="{B513B7B7-0AF3-1149-808C-21F57FA7EF3E}" type="presOf" srcId="{30F4152B-C75A-4517-907C-BBB0E15CA150}" destId="{C96B89ED-9947-4A4F-BA7C-A258F83E62C8}" srcOrd="0" destOrd="0" presId="urn:microsoft.com/office/officeart/2016/7/layout/HorizontalActionList"/>
    <dgm:cxn modelId="{EE435AB6-B262-427C-A756-0AC8E507B73D}" srcId="{C5490CA0-4E63-4EB1-8FED-E5811A953720}" destId="{87802234-BD83-42AB-90AC-8D5391DCC3A5}" srcOrd="0" destOrd="0" parTransId="{29D79A10-7256-4C17-B7CC-F2136D186BA4}" sibTransId="{8CFFC607-A4C6-4F84-89E6-9FBD72B0ED49}"/>
    <dgm:cxn modelId="{751E99E8-AA21-4FF9-BA93-9185C7832994}" srcId="{9DA7232C-BB98-4B8B-A193-03696B722C94}" destId="{1AE1BEAB-1BBA-4481-9097-9AC393720E97}" srcOrd="0" destOrd="0" parTransId="{61D0C8FB-D3B6-41EC-8612-2A9D03BC8608}" sibTransId="{65199854-E816-42D6-AB6C-B3BA6E305828}"/>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A473E2D7-CA46-8C42-BA8F-3B694B393AFF}" type="presParOf" srcId="{6EC623F5-BBF4-FE4B-96BA-EA0A795AC5D8}" destId="{D8FF207A-4622-D749-A631-063D9DC87905}" srcOrd="2" destOrd="0" presId="urn:microsoft.com/office/officeart/2016/7/layout/HorizontalActionList"/>
    <dgm:cxn modelId="{13FA5029-AAC0-544B-951D-111E1FDBD9EB}" type="presParOf" srcId="{D8FF207A-4622-D749-A631-063D9DC87905}" destId="{3392C23F-3812-5243-AE9C-4A7514895F30}" srcOrd="0" destOrd="0" presId="urn:microsoft.com/office/officeart/2016/7/layout/HorizontalActionList"/>
    <dgm:cxn modelId="{D081B783-6FFB-A04E-8087-615237A4A882}" type="presParOf" srcId="{D8FF207A-4622-D749-A631-063D9DC87905}" destId="{663A4983-E385-3A4C-9A2E-20E14778FCC8}" srcOrd="1" destOrd="0" presId="urn:microsoft.com/office/officeart/2016/7/layout/HorizontalActionList"/>
    <dgm:cxn modelId="{F7C8D2C9-EE44-394F-9F66-C01EF1C04C75}" type="presParOf" srcId="{6EC623F5-BBF4-FE4B-96BA-EA0A795AC5D8}" destId="{467FD739-332D-EC4C-A6D3-AC62A4A04CFA}" srcOrd="3" destOrd="0" presId="urn:microsoft.com/office/officeart/2016/7/layout/HorizontalActionList"/>
    <dgm:cxn modelId="{95D262FC-1A9F-CC4A-A763-B66E5F942788}" type="presParOf" srcId="{6EC623F5-BBF4-FE4B-96BA-EA0A795AC5D8}" destId="{B4A9FE5C-ADD1-4E4D-A690-A2EDCF639B89}" srcOrd="4" destOrd="0" presId="urn:microsoft.com/office/officeart/2016/7/layout/HorizontalActionList"/>
    <dgm:cxn modelId="{03403494-EB4F-A94A-B8EA-9BEEB22BC2E0}" type="presParOf" srcId="{B4A9FE5C-ADD1-4E4D-A690-A2EDCF639B89}" destId="{0FD8E0E6-B678-DD4E-A868-521155CD4A3D}" srcOrd="0" destOrd="0" presId="urn:microsoft.com/office/officeart/2016/7/layout/HorizontalActionList"/>
    <dgm:cxn modelId="{3E73262B-C67F-3540-9047-A0DB12B3BDE2}" type="presParOf" srcId="{B4A9FE5C-ADD1-4E4D-A690-A2EDCF639B89}" destId="{F4B04CBB-6230-B043-955E-84D5A2BA66F1}"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2" qsCatId="simple" csTypeId="urn:microsoft.com/office/officeart/2005/8/colors/accent1_3" csCatId="accent1" phldr="1"/>
      <dgm:spPr/>
      <dgm:t>
        <a:bodyPr/>
        <a:lstStyle/>
        <a:p>
          <a:endParaRPr lang="en-US"/>
        </a:p>
      </dgm:t>
    </dgm:pt>
    <dgm:pt modelId="{30F4152B-C75A-4517-907C-BBB0E15CA150}">
      <dgm:prSet custT="1"/>
      <dgm:spPr/>
      <dgm:t>
        <a:bodyPr/>
        <a:lstStyle/>
        <a:p>
          <a:r>
            <a:rPr lang="en-US" sz="2400"/>
            <a:t>Trust in:</a:t>
          </a: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3037C9D6-D4DE-42C7-BD03-A569005B5ABF}">
      <dgm:prSet custT="1"/>
      <dgm:spPr/>
      <dgm:t>
        <a:bodyPr/>
        <a:lstStyle/>
        <a:p>
          <a:pPr>
            <a:buClr>
              <a:srgbClr val="FF0000"/>
            </a:buClr>
            <a:buSzPct val="90000"/>
          </a:pPr>
          <a:r>
            <a:rPr lang="en-US" sz="2400"/>
            <a:t>Self-forgiveness </a:t>
          </a:r>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87802234-BD83-42AB-90AC-8D5391DCC3A5}">
      <dgm:prSet custT="1"/>
      <dgm:spPr/>
      <dgm:t>
        <a:bodyPr/>
        <a:lstStyle/>
        <a:p>
          <a:r>
            <a:rPr lang="en-US" sz="2400"/>
            <a:t>Belief in self</a:t>
          </a:r>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ACB4B9B6-FA1C-4F13-B418-5DCEC4FC0033}">
      <dgm:prSet/>
      <dgm:spPr/>
      <dgm:t>
        <a:bodyPr/>
        <a:lstStyle/>
        <a:p>
          <a:r>
            <a:rPr lang="en-US" b="1"/>
            <a:t>Meaning</a:t>
          </a:r>
        </a:p>
      </dgm:t>
    </dgm:pt>
    <dgm:pt modelId="{63ADE0E6-73AC-4EFC-B376-3B27DC2F76E8}" type="parTrans" cxnId="{909DAEB2-BF1A-4C0E-A874-0E5D8F64AEEB}">
      <dgm:prSet/>
      <dgm:spPr/>
      <dgm:t>
        <a:bodyPr/>
        <a:lstStyle/>
        <a:p>
          <a:endParaRPr lang="en-US"/>
        </a:p>
      </dgm:t>
    </dgm:pt>
    <dgm:pt modelId="{C00757B0-EAD0-49F0-93B5-9BEBB69CC8DB}" type="sibTrans" cxnId="{909DAEB2-BF1A-4C0E-A874-0E5D8F64AEEB}">
      <dgm:prSet phldrT="4" phldr="0"/>
      <dgm:spPr/>
      <dgm:t>
        <a:bodyPr/>
        <a:lstStyle/>
        <a:p>
          <a:endParaRPr lang="en-US"/>
        </a:p>
      </dgm:t>
    </dgm:pt>
    <dgm:pt modelId="{62BF2E1F-D614-4302-BF8C-25C2DA9038BA}">
      <dgm:prSet custT="1"/>
      <dgm:spPr/>
      <dgm:t>
        <a:bodyPr/>
        <a:lstStyle/>
        <a:p>
          <a:r>
            <a:rPr lang="en-US" sz="2400"/>
            <a:t>Sense-making</a:t>
          </a:r>
        </a:p>
      </dgm:t>
    </dgm:pt>
    <dgm:pt modelId="{BB60B1B4-7C25-4AA5-A2B2-55C86CCC4572}" type="parTrans" cxnId="{E9BF7C72-4621-42E5-B21E-1595301FFA6E}">
      <dgm:prSet/>
      <dgm:spPr/>
      <dgm:t>
        <a:bodyPr/>
        <a:lstStyle/>
        <a:p>
          <a:endParaRPr lang="en-US"/>
        </a:p>
      </dgm:t>
    </dgm:pt>
    <dgm:pt modelId="{E76A88DB-0AB2-439D-A1DF-55713955405D}" type="sibTrans" cxnId="{E9BF7C72-4621-42E5-B21E-1595301FFA6E}">
      <dgm:prSet/>
      <dgm:spPr/>
      <dgm:t>
        <a:bodyPr/>
        <a:lstStyle/>
        <a:p>
          <a:endParaRPr lang="en-US"/>
        </a:p>
      </dgm:t>
    </dgm:pt>
    <dgm:pt modelId="{6B7A0945-D638-1A42-A044-5B553631357A}">
      <dgm:prSet custT="1"/>
      <dgm:spPr/>
      <dgm:t>
        <a:bodyPr/>
        <a:lstStyle/>
        <a:p>
          <a:r>
            <a:rPr lang="en-US" sz="2400"/>
            <a:t>Peers</a:t>
          </a:r>
        </a:p>
      </dgm:t>
    </dgm:pt>
    <dgm:pt modelId="{C62CC0D6-0260-6645-89A9-C869DAA3DAB4}" type="parTrans" cxnId="{6A65A3AC-6525-4E43-A86F-64503961A517}">
      <dgm:prSet/>
      <dgm:spPr/>
      <dgm:t>
        <a:bodyPr/>
        <a:lstStyle/>
        <a:p>
          <a:endParaRPr lang="en-US"/>
        </a:p>
      </dgm:t>
    </dgm:pt>
    <dgm:pt modelId="{65CDE0FF-819E-7744-8470-F50F20221CA5}" type="sibTrans" cxnId="{6A65A3AC-6525-4E43-A86F-64503961A517}">
      <dgm:prSet/>
      <dgm:spPr/>
      <dgm:t>
        <a:bodyPr/>
        <a:lstStyle/>
        <a:p>
          <a:endParaRPr lang="en-US"/>
        </a:p>
      </dgm:t>
    </dgm:pt>
    <dgm:pt modelId="{47CDE906-2EA2-C340-911F-74F50CB631DB}">
      <dgm:prSet custT="1"/>
      <dgm:spPr/>
      <dgm:t>
        <a:bodyPr/>
        <a:lstStyle/>
        <a:p>
          <a:r>
            <a:rPr lang="en-US" sz="2400"/>
            <a:t>Equipment</a:t>
          </a:r>
        </a:p>
      </dgm:t>
    </dgm:pt>
    <dgm:pt modelId="{F52B3052-5902-944D-8F9A-9D8A47445663}" type="parTrans" cxnId="{31D5190A-A93A-F547-8202-979A1510A4C3}">
      <dgm:prSet/>
      <dgm:spPr/>
      <dgm:t>
        <a:bodyPr/>
        <a:lstStyle/>
        <a:p>
          <a:endParaRPr lang="en-US"/>
        </a:p>
      </dgm:t>
    </dgm:pt>
    <dgm:pt modelId="{6A13274F-D018-2A40-B5C7-4907D1841209}" type="sibTrans" cxnId="{31D5190A-A93A-F547-8202-979A1510A4C3}">
      <dgm:prSet/>
      <dgm:spPr/>
      <dgm:t>
        <a:bodyPr/>
        <a:lstStyle/>
        <a:p>
          <a:endParaRPr lang="en-US"/>
        </a:p>
      </dgm:t>
    </dgm:pt>
    <dgm:pt modelId="{FCF72E19-78B1-E74F-A1FD-9DD79FA30CFC}">
      <dgm:prSet custT="1"/>
      <dgm:spPr/>
      <dgm:t>
        <a:bodyPr/>
        <a:lstStyle/>
        <a:p>
          <a:r>
            <a:rPr lang="en-US" sz="2400"/>
            <a:t>Leaders</a:t>
          </a:r>
        </a:p>
      </dgm:t>
    </dgm:pt>
    <dgm:pt modelId="{A06D819D-6FDC-EE40-BBB7-FB1DF8E12EB1}" type="parTrans" cxnId="{ECD3C1E8-29D6-4449-A29F-E964049A52C9}">
      <dgm:prSet/>
      <dgm:spPr/>
      <dgm:t>
        <a:bodyPr/>
        <a:lstStyle/>
        <a:p>
          <a:endParaRPr lang="en-US"/>
        </a:p>
      </dgm:t>
    </dgm:pt>
    <dgm:pt modelId="{771B3B25-82D5-AA4E-A5B3-2B7EB18FBD0B}" type="sibTrans" cxnId="{ECD3C1E8-29D6-4449-A29F-E964049A52C9}">
      <dgm:prSet/>
      <dgm:spPr/>
      <dgm:t>
        <a:bodyPr/>
        <a:lstStyle/>
        <a:p>
          <a:endParaRPr lang="en-US"/>
        </a:p>
      </dgm:t>
    </dgm:pt>
    <dgm:pt modelId="{CB69C836-34D8-D34E-8523-5958F65B9676}">
      <dgm:prSet custT="1"/>
      <dgm:spPr/>
      <dgm:t>
        <a:bodyPr/>
        <a:lstStyle/>
        <a:p>
          <a:r>
            <a:rPr lang="en-US" sz="2400"/>
            <a:t>Mission</a:t>
          </a:r>
        </a:p>
      </dgm:t>
    </dgm:pt>
    <dgm:pt modelId="{DE78CBA2-659C-874C-87FE-C6712A100275}" type="parTrans" cxnId="{DBEB0E31-5275-8446-9D42-6998501AD58A}">
      <dgm:prSet/>
      <dgm:spPr/>
      <dgm:t>
        <a:bodyPr/>
        <a:lstStyle/>
        <a:p>
          <a:endParaRPr lang="en-US"/>
        </a:p>
      </dgm:t>
    </dgm:pt>
    <dgm:pt modelId="{7CB1863E-16CD-9B47-93FD-829359A5C723}" type="sibTrans" cxnId="{DBEB0E31-5275-8446-9D42-6998501AD58A}">
      <dgm:prSet/>
      <dgm:spPr/>
      <dgm:t>
        <a:bodyPr/>
        <a:lstStyle/>
        <a:p>
          <a:endParaRPr lang="en-US"/>
        </a:p>
      </dgm:t>
    </dgm:pt>
    <dgm:pt modelId="{3490FE38-7D2F-6A4E-972A-98DA771715F0}">
      <dgm:prSet custT="1"/>
      <dgm:spPr/>
      <dgm:t>
        <a:bodyPr/>
        <a:lstStyle/>
        <a:p>
          <a:pPr>
            <a:buClr>
              <a:srgbClr val="FF0000"/>
            </a:buClr>
            <a:buSzPct val="90000"/>
          </a:pPr>
          <a:r>
            <a:rPr lang="en-US" sz="2400"/>
            <a:t>Forgiveness of others</a:t>
          </a:r>
        </a:p>
      </dgm:t>
    </dgm:pt>
    <dgm:pt modelId="{8B35627A-51BE-D144-89E0-0BEEE30C8A6B}" type="parTrans" cxnId="{625700AE-3ACB-AA46-98F6-3706A714216E}">
      <dgm:prSet/>
      <dgm:spPr/>
      <dgm:t>
        <a:bodyPr/>
        <a:lstStyle/>
        <a:p>
          <a:endParaRPr lang="en-US"/>
        </a:p>
      </dgm:t>
    </dgm:pt>
    <dgm:pt modelId="{7D298EA1-B538-B847-96E9-5F600741980D}" type="sibTrans" cxnId="{625700AE-3ACB-AA46-98F6-3706A714216E}">
      <dgm:prSet/>
      <dgm:spPr/>
      <dgm:t>
        <a:bodyPr/>
        <a:lstStyle/>
        <a:p>
          <a:endParaRPr lang="en-US"/>
        </a:p>
      </dgm:t>
    </dgm:pt>
    <dgm:pt modelId="{A17385D1-8F9F-4D42-974D-31042405D00F}">
      <dgm:prSet custT="1"/>
      <dgm:spPr/>
      <dgm:t>
        <a:bodyPr/>
        <a:lstStyle/>
        <a:p>
          <a:pPr>
            <a:buClr>
              <a:srgbClr val="FF0000"/>
            </a:buClr>
            <a:buSzPct val="90000"/>
          </a:pPr>
          <a:r>
            <a:rPr lang="en-US" sz="2400"/>
            <a:t>Imagining the future</a:t>
          </a:r>
        </a:p>
      </dgm:t>
    </dgm:pt>
    <dgm:pt modelId="{8A6C35ED-5E4A-DC43-8030-CDF8E19AA43A}" type="parTrans" cxnId="{53E260A8-BDF7-7F48-88F4-FE22E0496956}">
      <dgm:prSet/>
      <dgm:spPr/>
      <dgm:t>
        <a:bodyPr/>
        <a:lstStyle/>
        <a:p>
          <a:endParaRPr lang="en-US"/>
        </a:p>
      </dgm:t>
    </dgm:pt>
    <dgm:pt modelId="{CC07F164-CF38-5540-AC47-05AF62002FD1}" type="sibTrans" cxnId="{53E260A8-BDF7-7F48-88F4-FE22E0496956}">
      <dgm:prSet/>
      <dgm:spPr/>
      <dgm:t>
        <a:bodyPr/>
        <a:lstStyle/>
        <a:p>
          <a:endParaRPr lang="en-US"/>
        </a:p>
      </dgm:t>
    </dgm:pt>
    <dgm:pt modelId="{1F520BCC-9FF6-0048-A8D3-46EA8FE67F22}">
      <dgm:prSet custT="1"/>
      <dgm:spPr/>
      <dgm:t>
        <a:bodyPr/>
        <a:lstStyle/>
        <a:p>
          <a:r>
            <a:rPr lang="en-US" sz="2400"/>
            <a:t>Accurate self-concept</a:t>
          </a:r>
        </a:p>
      </dgm:t>
    </dgm:pt>
    <dgm:pt modelId="{1BEEF68A-AE4C-674A-BE7E-B1399DE69549}" type="parTrans" cxnId="{54D8EAD2-6406-B04F-81A8-56A9378BA27F}">
      <dgm:prSet/>
      <dgm:spPr/>
      <dgm:t>
        <a:bodyPr/>
        <a:lstStyle/>
        <a:p>
          <a:endParaRPr lang="en-US"/>
        </a:p>
      </dgm:t>
    </dgm:pt>
    <dgm:pt modelId="{6D3479F7-3DA6-AC4F-962A-346EEDF3314B}" type="sibTrans" cxnId="{54D8EAD2-6406-B04F-81A8-56A9378BA27F}">
      <dgm:prSet/>
      <dgm:spPr/>
      <dgm:t>
        <a:bodyPr/>
        <a:lstStyle/>
        <a:p>
          <a:endParaRPr lang="en-US"/>
        </a:p>
      </dgm:t>
    </dgm:pt>
    <dgm:pt modelId="{1FED3CB4-DA68-314E-8372-FF9932271585}">
      <dgm:prSet custT="1"/>
      <dgm:spPr/>
      <dgm:t>
        <a:bodyPr/>
        <a:lstStyle/>
        <a:p>
          <a:r>
            <a:rPr lang="en-US" sz="2400"/>
            <a:t>Self-respect</a:t>
          </a:r>
        </a:p>
      </dgm:t>
    </dgm:pt>
    <dgm:pt modelId="{ECC2CAFF-1B4D-5F4C-9CA9-9AFBC196B8E7}" type="parTrans" cxnId="{3AABF725-0130-9D45-A7BB-8D5677483E19}">
      <dgm:prSet/>
      <dgm:spPr/>
      <dgm:t>
        <a:bodyPr/>
        <a:lstStyle/>
        <a:p>
          <a:endParaRPr lang="en-US"/>
        </a:p>
      </dgm:t>
    </dgm:pt>
    <dgm:pt modelId="{6F39C44F-E8A5-1340-BFD3-E7C55A48AA67}" type="sibTrans" cxnId="{3AABF725-0130-9D45-A7BB-8D5677483E19}">
      <dgm:prSet/>
      <dgm:spPr/>
      <dgm:t>
        <a:bodyPr/>
        <a:lstStyle/>
        <a:p>
          <a:endParaRPr lang="en-US"/>
        </a:p>
      </dgm:t>
    </dgm:pt>
    <dgm:pt modelId="{A0DCFB0B-2146-E94D-B8A1-8E4AB8DF48A4}">
      <dgm:prSet custT="1"/>
      <dgm:spPr/>
      <dgm:t>
        <a:bodyPr/>
        <a:lstStyle/>
        <a:p>
          <a:r>
            <a:rPr lang="en-US" sz="2400"/>
            <a:t>Purpose</a:t>
          </a:r>
        </a:p>
      </dgm:t>
    </dgm:pt>
    <dgm:pt modelId="{83EFCFCD-BADE-9443-AB78-4B4CA5E044BE}" type="parTrans" cxnId="{1EA17975-3B33-3A49-95EC-FC5D36441835}">
      <dgm:prSet/>
      <dgm:spPr/>
      <dgm:t>
        <a:bodyPr/>
        <a:lstStyle/>
        <a:p>
          <a:endParaRPr lang="en-US"/>
        </a:p>
      </dgm:t>
    </dgm:pt>
    <dgm:pt modelId="{7639ACCC-9B29-DA43-B687-8190FC0D395D}" type="sibTrans" cxnId="{1EA17975-3B33-3A49-95EC-FC5D36441835}">
      <dgm:prSet/>
      <dgm:spPr/>
      <dgm:t>
        <a:bodyPr/>
        <a:lstStyle/>
        <a:p>
          <a:endParaRPr lang="en-US"/>
        </a:p>
      </dgm:t>
    </dgm:pt>
    <dgm:pt modelId="{24784F65-78CD-5B43-8600-CBB971483812}">
      <dgm:prSet custT="1"/>
      <dgm:spPr/>
      <dgm:t>
        <a:bodyPr/>
        <a:lstStyle/>
        <a:p>
          <a:r>
            <a:rPr lang="en-US" sz="2400"/>
            <a:t>Faith</a:t>
          </a:r>
        </a:p>
      </dgm:t>
    </dgm:pt>
    <dgm:pt modelId="{5844487A-6714-CE4C-9505-799B2AD28ADA}" type="parTrans" cxnId="{E09B5C2D-ED4E-6448-B1E1-0367C9216BBD}">
      <dgm:prSet/>
      <dgm:spPr/>
      <dgm:t>
        <a:bodyPr/>
        <a:lstStyle/>
        <a:p>
          <a:endParaRPr lang="en-US"/>
        </a:p>
      </dgm:t>
    </dgm:pt>
    <dgm:pt modelId="{94244739-1F48-7A4F-ACEF-3721EF50C140}" type="sibTrans" cxnId="{E09B5C2D-ED4E-6448-B1E1-0367C9216BBD}">
      <dgm:prSet/>
      <dgm:spPr/>
      <dgm:t>
        <a:bodyPr/>
        <a:lstStyle/>
        <a:p>
          <a:endParaRPr lang="en-US"/>
        </a:p>
      </dgm:t>
    </dgm:pt>
    <dgm:pt modelId="{C5490CA0-4E63-4EB1-8FED-E5811A953720}">
      <dgm:prSet/>
      <dgm:spPr/>
      <dgm:t>
        <a:bodyPr/>
        <a:lstStyle/>
        <a:p>
          <a:r>
            <a:rPr lang="en-US" b="1"/>
            <a:t>Self-Worth</a:t>
          </a:r>
          <a:endParaRPr lang="en-US"/>
        </a:p>
      </dgm:t>
    </dgm:pt>
    <dgm:pt modelId="{006F3E9A-AFE7-4735-9677-D9FFCCA3CDE9}" type="sibTrans" cxnId="{078B2F38-19F9-436A-BEEC-7F26AFB417B0}">
      <dgm:prSet phldrT="3" phldr="0"/>
      <dgm:spPr/>
      <dgm:t>
        <a:bodyPr/>
        <a:lstStyle/>
        <a:p>
          <a:endParaRPr lang="en-US"/>
        </a:p>
      </dgm:t>
    </dgm:pt>
    <dgm:pt modelId="{4F15E8BF-C96F-4573-B40D-3F072DEAB214}" type="parTrans" cxnId="{078B2F38-19F9-436A-BEEC-7F26AFB417B0}">
      <dgm:prSet/>
      <dgm:spPr/>
      <dgm:t>
        <a:bodyPr/>
        <a:lstStyle/>
        <a:p>
          <a:endParaRPr lang="en-US"/>
        </a:p>
      </dgm:t>
    </dgm:pt>
    <dgm:pt modelId="{4DE3A34C-F15C-4D2B-9294-D4FE07B2ACE4}">
      <dgm:prSet/>
      <dgm:spPr/>
      <dgm:t>
        <a:bodyPr/>
        <a:lstStyle/>
        <a:p>
          <a:r>
            <a:rPr lang="en-US" b="1"/>
            <a:t>Hope</a:t>
          </a:r>
        </a:p>
      </dgm:t>
    </dgm:pt>
    <dgm:pt modelId="{C282D352-514F-4F61-BA97-0D0F0522E030}" type="sibTrans" cxnId="{17965895-4AC1-4766-9D08-193EF6DE463B}">
      <dgm:prSet phldrT="2" phldr="0"/>
      <dgm:spPr/>
      <dgm:t>
        <a:bodyPr/>
        <a:lstStyle/>
        <a:p>
          <a:endParaRPr lang="en-US"/>
        </a:p>
      </dgm:t>
    </dgm:pt>
    <dgm:pt modelId="{7213B9C2-E776-4E90-BA68-ACF6A7A2D63C}" type="parTrans" cxnId="{17965895-4AC1-4766-9D08-193EF6DE463B}">
      <dgm:prSet/>
      <dgm:spPr/>
      <dgm:t>
        <a:bodyPr/>
        <a:lstStyle/>
        <a:p>
          <a:endParaRPr lang="en-US"/>
        </a:p>
      </dgm:t>
    </dgm:pt>
    <dgm:pt modelId="{1AE1BEAB-1BBA-4481-9097-9AC393720E97}">
      <dgm:prSet/>
      <dgm:spPr/>
      <dgm:t>
        <a:bodyPr/>
        <a:lstStyle/>
        <a:p>
          <a:r>
            <a:rPr lang="en-US" b="1">
              <a:latin typeface="+mn-lt"/>
              <a:cs typeface="Arial" charset="0"/>
            </a:rPr>
            <a:t>Trust</a:t>
          </a:r>
          <a:endParaRPr lang="en-US"/>
        </a:p>
      </dgm:t>
    </dgm:pt>
    <dgm:pt modelId="{65199854-E816-42D6-AB6C-B3BA6E305828}" type="sibTrans" cxnId="{751E99E8-AA21-4FF9-BA93-9185C7832994}">
      <dgm:prSet phldrT="1" phldr="0"/>
      <dgm:spPr/>
      <dgm:t>
        <a:bodyPr/>
        <a:lstStyle/>
        <a:p>
          <a:endParaRPr lang="en-US"/>
        </a:p>
      </dgm:t>
    </dgm:pt>
    <dgm:pt modelId="{61D0C8FB-D3B6-41EC-8612-2A9D03BC8608}" type="parTrans" cxnId="{751E99E8-AA21-4FF9-BA93-9185C7832994}">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t>
        <a:bodyPr/>
        <a:lstStyle/>
        <a:p>
          <a:endParaRPr lang="en-US"/>
        </a:p>
      </dgm:t>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4">
        <dgm:presLayoutVars>
          <dgm:chMax val="0"/>
          <dgm:chPref val="0"/>
        </dgm:presLayoutVars>
      </dgm:prSet>
      <dgm:spPr/>
      <dgm:t>
        <a:bodyPr/>
        <a:lstStyle/>
        <a:p>
          <a:endParaRPr lang="en-US"/>
        </a:p>
      </dgm:t>
    </dgm:pt>
    <dgm:pt modelId="{C96B89ED-9947-4A4F-BA7C-A258F83E62C8}" type="pres">
      <dgm:prSet presAssocID="{1AE1BEAB-1BBA-4481-9097-9AC393720E97}" presName="desTx" presStyleLbl="alignAccFollowNode1" presStyleIdx="0" presStyleCnt="4">
        <dgm:presLayoutVars/>
      </dgm:prSet>
      <dgm:spPr/>
      <dgm:t>
        <a:bodyPr/>
        <a:lstStyle/>
        <a:p>
          <a:endParaRPr lang="en-US"/>
        </a:p>
      </dgm:t>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4">
        <dgm:presLayoutVars>
          <dgm:chMax val="0"/>
          <dgm:chPref val="0"/>
        </dgm:presLayoutVars>
      </dgm:prSet>
      <dgm:spPr/>
      <dgm:t>
        <a:bodyPr/>
        <a:lstStyle/>
        <a:p>
          <a:endParaRPr lang="en-US"/>
        </a:p>
      </dgm:t>
    </dgm:pt>
    <dgm:pt modelId="{663A4983-E385-3A4C-9A2E-20E14778FCC8}" type="pres">
      <dgm:prSet presAssocID="{4DE3A34C-F15C-4D2B-9294-D4FE07B2ACE4}" presName="desTx" presStyleLbl="alignAccFollowNode1" presStyleIdx="1" presStyleCnt="4">
        <dgm:presLayoutVars/>
      </dgm:prSet>
      <dgm:spPr/>
      <dgm:t>
        <a:bodyPr/>
        <a:lstStyle/>
        <a:p>
          <a:endParaRPr lang="en-US"/>
        </a:p>
      </dgm:t>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4">
        <dgm:presLayoutVars>
          <dgm:chMax val="0"/>
          <dgm:chPref val="0"/>
        </dgm:presLayoutVars>
      </dgm:prSet>
      <dgm:spPr/>
      <dgm:t>
        <a:bodyPr/>
        <a:lstStyle/>
        <a:p>
          <a:endParaRPr lang="en-US"/>
        </a:p>
      </dgm:t>
    </dgm:pt>
    <dgm:pt modelId="{F4B04CBB-6230-B043-955E-84D5A2BA66F1}" type="pres">
      <dgm:prSet presAssocID="{C5490CA0-4E63-4EB1-8FED-E5811A953720}" presName="desTx" presStyleLbl="alignAccFollowNode1" presStyleIdx="2" presStyleCnt="4">
        <dgm:presLayoutVars/>
      </dgm:prSet>
      <dgm:spPr/>
      <dgm:t>
        <a:bodyPr/>
        <a:lstStyle/>
        <a:p>
          <a:endParaRPr lang="en-US"/>
        </a:p>
      </dgm:t>
    </dgm:pt>
    <dgm:pt modelId="{9C250240-6186-4B44-87D4-0341B98FD282}" type="pres">
      <dgm:prSet presAssocID="{006F3E9A-AFE7-4735-9677-D9FFCCA3CDE9}" presName="space" presStyleCnt="0"/>
      <dgm:spPr/>
    </dgm:pt>
    <dgm:pt modelId="{D4CC2BC3-1371-A44F-8760-9A0E2941A0B4}" type="pres">
      <dgm:prSet presAssocID="{ACB4B9B6-FA1C-4F13-B418-5DCEC4FC0033}" presName="composite" presStyleCnt="0"/>
      <dgm:spPr/>
    </dgm:pt>
    <dgm:pt modelId="{14128912-80BD-EA4B-A556-9B81501FFE87}" type="pres">
      <dgm:prSet presAssocID="{ACB4B9B6-FA1C-4F13-B418-5DCEC4FC0033}" presName="parTx" presStyleLbl="alignNode1" presStyleIdx="3" presStyleCnt="4">
        <dgm:presLayoutVars>
          <dgm:chMax val="0"/>
          <dgm:chPref val="0"/>
        </dgm:presLayoutVars>
      </dgm:prSet>
      <dgm:spPr/>
      <dgm:t>
        <a:bodyPr/>
        <a:lstStyle/>
        <a:p>
          <a:endParaRPr lang="en-US"/>
        </a:p>
      </dgm:t>
    </dgm:pt>
    <dgm:pt modelId="{359F9096-7382-7349-B8E7-3046EFCA5537}" type="pres">
      <dgm:prSet presAssocID="{ACB4B9B6-FA1C-4F13-B418-5DCEC4FC0033}" presName="desTx" presStyleLbl="alignAccFollowNode1" presStyleIdx="3" presStyleCnt="4">
        <dgm:presLayoutVars/>
      </dgm:prSet>
      <dgm:spPr/>
      <dgm:t>
        <a:bodyPr/>
        <a:lstStyle/>
        <a:p>
          <a:endParaRPr lang="en-US"/>
        </a:p>
      </dgm:t>
    </dgm:pt>
  </dgm:ptLst>
  <dgm:cxnLst>
    <dgm:cxn modelId="{6A65A3AC-6525-4E43-A86F-64503961A517}" srcId="{1AE1BEAB-1BBA-4481-9097-9AC393720E97}" destId="{6B7A0945-D638-1A42-A044-5B553631357A}" srcOrd="1" destOrd="0" parTransId="{C62CC0D6-0260-6645-89A9-C869DAA3DAB4}" sibTransId="{65CDE0FF-819E-7744-8470-F50F20221CA5}"/>
    <dgm:cxn modelId="{DBEB0E31-5275-8446-9D42-6998501AD58A}" srcId="{1AE1BEAB-1BBA-4481-9097-9AC393720E97}" destId="{CB69C836-34D8-D34E-8523-5958F65B9676}" srcOrd="4" destOrd="0" parTransId="{DE78CBA2-659C-874C-87FE-C6712A100275}" sibTransId="{7CB1863E-16CD-9B47-93FD-829359A5C723}"/>
    <dgm:cxn modelId="{A09F7BDC-25AB-C944-858A-949C49CB382B}" type="presOf" srcId="{3490FE38-7D2F-6A4E-972A-98DA771715F0}" destId="{663A4983-E385-3A4C-9A2E-20E14778FCC8}" srcOrd="0" destOrd="1" presId="urn:microsoft.com/office/officeart/2016/7/layout/HorizontalActionList"/>
    <dgm:cxn modelId="{194A7BD5-823A-0B4F-A3B2-211DF6D9EBFF}" type="presOf" srcId="{4DE3A34C-F15C-4D2B-9294-D4FE07B2ACE4}" destId="{3392C23F-3812-5243-AE9C-4A7514895F30}" srcOrd="0" destOrd="0" presId="urn:microsoft.com/office/officeart/2016/7/layout/HorizontalActionList"/>
    <dgm:cxn modelId="{B513B7B7-0AF3-1149-808C-21F57FA7EF3E}" type="presOf" srcId="{30F4152B-C75A-4517-907C-BBB0E15CA150}" destId="{C96B89ED-9947-4A4F-BA7C-A258F83E62C8}" srcOrd="0" destOrd="0" presId="urn:microsoft.com/office/officeart/2016/7/layout/HorizontalActionList"/>
    <dgm:cxn modelId="{FDE54BA5-ABC9-D648-A179-03DCDE9F0082}" type="presOf" srcId="{24784F65-78CD-5B43-8600-CBB971483812}" destId="{359F9096-7382-7349-B8E7-3046EFCA5537}" srcOrd="0" destOrd="2" presId="urn:microsoft.com/office/officeart/2016/7/layout/HorizontalActionList"/>
    <dgm:cxn modelId="{E9BF7C72-4621-42E5-B21E-1595301FFA6E}" srcId="{ACB4B9B6-FA1C-4F13-B418-5DCEC4FC0033}" destId="{62BF2E1F-D614-4302-BF8C-25C2DA9038BA}" srcOrd="0" destOrd="0" parTransId="{BB60B1B4-7C25-4AA5-A2B2-55C86CCC4572}" sibTransId="{E76A88DB-0AB2-439D-A1DF-55713955405D}"/>
    <dgm:cxn modelId="{6AC886D2-A973-7648-A4AB-BF3EDBF95723}" type="presOf" srcId="{6B7A0945-D638-1A42-A044-5B553631357A}" destId="{C96B89ED-9947-4A4F-BA7C-A258F83E62C8}" srcOrd="0" destOrd="1" presId="urn:microsoft.com/office/officeart/2016/7/layout/HorizontalActionList"/>
    <dgm:cxn modelId="{909DAEB2-BF1A-4C0E-A874-0E5D8F64AEEB}" srcId="{9DA7232C-BB98-4B8B-A193-03696B722C94}" destId="{ACB4B9B6-FA1C-4F13-B418-5DCEC4FC0033}" srcOrd="3" destOrd="0" parTransId="{63ADE0E6-73AC-4EFC-B376-3B27DC2F76E8}" sibTransId="{C00757B0-EAD0-49F0-93B5-9BEBB69CC8DB}"/>
    <dgm:cxn modelId="{625700AE-3ACB-AA46-98F6-3706A714216E}" srcId="{4DE3A34C-F15C-4D2B-9294-D4FE07B2ACE4}" destId="{3490FE38-7D2F-6A4E-972A-98DA771715F0}" srcOrd="1" destOrd="0" parTransId="{8B35627A-51BE-D144-89E0-0BEEE30C8A6B}" sibTransId="{7D298EA1-B538-B847-96E9-5F600741980D}"/>
    <dgm:cxn modelId="{8D32E93B-35CA-EE4B-BFA7-D8BF14B2E08D}" type="presOf" srcId="{1F520BCC-9FF6-0048-A8D3-46EA8FE67F22}" destId="{F4B04CBB-6230-B043-955E-84D5A2BA66F1}" srcOrd="0" destOrd="1" presId="urn:microsoft.com/office/officeart/2016/7/layout/HorizontalActionList"/>
    <dgm:cxn modelId="{1EA17975-3B33-3A49-95EC-FC5D36441835}" srcId="{ACB4B9B6-FA1C-4F13-B418-5DCEC4FC0033}" destId="{A0DCFB0B-2146-E94D-B8A1-8E4AB8DF48A4}" srcOrd="1" destOrd="0" parTransId="{83EFCFCD-BADE-9443-AB78-4B4CA5E044BE}" sibTransId="{7639ACCC-9B29-DA43-B687-8190FC0D395D}"/>
    <dgm:cxn modelId="{FEB6207A-A546-2348-BEBC-C24786071925}" type="presOf" srcId="{C5490CA0-4E63-4EB1-8FED-E5811A953720}" destId="{0FD8E0E6-B678-DD4E-A868-521155CD4A3D}" srcOrd="0" destOrd="0" presId="urn:microsoft.com/office/officeart/2016/7/layout/HorizontalActionList"/>
    <dgm:cxn modelId="{ABD76252-28AB-AF43-8E5F-DC9E31A8707F}" type="presOf" srcId="{1FED3CB4-DA68-314E-8372-FF9932271585}" destId="{F4B04CBB-6230-B043-955E-84D5A2BA66F1}" srcOrd="0" destOrd="2" presId="urn:microsoft.com/office/officeart/2016/7/layout/HorizontalActionList"/>
    <dgm:cxn modelId="{31D5190A-A93A-F547-8202-979A1510A4C3}" srcId="{1AE1BEAB-1BBA-4481-9097-9AC393720E97}" destId="{47CDE906-2EA2-C340-911F-74F50CB631DB}" srcOrd="2" destOrd="0" parTransId="{F52B3052-5902-944D-8F9A-9D8A47445663}" sibTransId="{6A13274F-D018-2A40-B5C7-4907D1841209}"/>
    <dgm:cxn modelId="{EE435AB6-B262-427C-A756-0AC8E507B73D}" srcId="{C5490CA0-4E63-4EB1-8FED-E5811A953720}" destId="{87802234-BD83-42AB-90AC-8D5391DCC3A5}" srcOrd="0" destOrd="0" parTransId="{29D79A10-7256-4C17-B7CC-F2136D186BA4}" sibTransId="{8CFFC607-A4C6-4F84-89E6-9FBD72B0ED49}"/>
    <dgm:cxn modelId="{7230BA27-AB4C-A24F-BC3C-16BF706C3E8B}" type="presOf" srcId="{3037C9D6-D4DE-42C7-BD03-A569005B5ABF}" destId="{663A4983-E385-3A4C-9A2E-20E14778FCC8}" srcOrd="0" destOrd="0" presId="urn:microsoft.com/office/officeart/2016/7/layout/HorizontalActionList"/>
    <dgm:cxn modelId="{8D60A5E7-C061-3A40-8C97-E1F7DEFFBA52}" type="presOf" srcId="{A0DCFB0B-2146-E94D-B8A1-8E4AB8DF48A4}" destId="{359F9096-7382-7349-B8E7-3046EFCA5537}" srcOrd="0" destOrd="1" presId="urn:microsoft.com/office/officeart/2016/7/layout/HorizontalActionList"/>
    <dgm:cxn modelId="{1FBEB25A-4C92-1040-B4CA-DB378B2805F3}" type="presOf" srcId="{ACB4B9B6-FA1C-4F13-B418-5DCEC4FC0033}" destId="{14128912-80BD-EA4B-A556-9B81501FFE87}" srcOrd="0" destOrd="0" presId="urn:microsoft.com/office/officeart/2016/7/layout/HorizontalActionList"/>
    <dgm:cxn modelId="{54D8EAD2-6406-B04F-81A8-56A9378BA27F}" srcId="{C5490CA0-4E63-4EB1-8FED-E5811A953720}" destId="{1F520BCC-9FF6-0048-A8D3-46EA8FE67F22}" srcOrd="1" destOrd="0" parTransId="{1BEEF68A-AE4C-674A-BE7E-B1399DE69549}" sibTransId="{6D3479F7-3DA6-AC4F-962A-346EEDF3314B}"/>
    <dgm:cxn modelId="{A899B099-7AED-1948-901A-A99E672B78A3}" type="presOf" srcId="{FCF72E19-78B1-E74F-A1FD-9DD79FA30CFC}" destId="{C96B89ED-9947-4A4F-BA7C-A258F83E62C8}" srcOrd="0" destOrd="3" presId="urn:microsoft.com/office/officeart/2016/7/layout/HorizontalActionList"/>
    <dgm:cxn modelId="{9ACE544D-978B-0C42-B2DB-597D3101B470}" type="presOf" srcId="{47CDE906-2EA2-C340-911F-74F50CB631DB}" destId="{C96B89ED-9947-4A4F-BA7C-A258F83E62C8}" srcOrd="0" destOrd="2" presId="urn:microsoft.com/office/officeart/2016/7/layout/HorizontalActionList"/>
    <dgm:cxn modelId="{2C63296B-1A3C-8B4C-B3F5-6F5854CC6BBE}" type="presOf" srcId="{9DA7232C-BB98-4B8B-A193-03696B722C94}" destId="{6EC623F5-BBF4-FE4B-96BA-EA0A795AC5D8}" srcOrd="0" destOrd="0" presId="urn:microsoft.com/office/officeart/2016/7/layout/HorizontalActionList"/>
    <dgm:cxn modelId="{659CEE12-76D1-F74D-A942-4E1D777AD4E0}" type="presOf" srcId="{1AE1BEAB-1BBA-4481-9097-9AC393720E97}" destId="{3DE734A7-0752-1B48-BC15-4700B9E0B624}" srcOrd="0" destOrd="0" presId="urn:microsoft.com/office/officeart/2016/7/layout/HorizontalActionList"/>
    <dgm:cxn modelId="{F5C13BAF-4010-A647-A005-60647BB01D52}" type="presOf" srcId="{A17385D1-8F9F-4D42-974D-31042405D00F}" destId="{663A4983-E385-3A4C-9A2E-20E14778FCC8}" srcOrd="0" destOrd="2" presId="urn:microsoft.com/office/officeart/2016/7/layout/HorizontalActionList"/>
    <dgm:cxn modelId="{9B68993B-47C0-1844-A96C-1F4DEC839AE9}" type="presOf" srcId="{62BF2E1F-D614-4302-BF8C-25C2DA9038BA}" destId="{359F9096-7382-7349-B8E7-3046EFCA5537}" srcOrd="0" destOrd="0" presId="urn:microsoft.com/office/officeart/2016/7/layout/HorizontalActionList"/>
    <dgm:cxn modelId="{17965895-4AC1-4766-9D08-193EF6DE463B}" srcId="{9DA7232C-BB98-4B8B-A193-03696B722C94}" destId="{4DE3A34C-F15C-4D2B-9294-D4FE07B2ACE4}" srcOrd="1" destOrd="0" parTransId="{7213B9C2-E776-4E90-BA68-ACF6A7A2D63C}" sibTransId="{C282D352-514F-4F61-BA97-0D0F0522E030}"/>
    <dgm:cxn modelId="{561BC3DD-CC23-4C59-805E-7BD6E729E21F}" srcId="{1AE1BEAB-1BBA-4481-9097-9AC393720E97}" destId="{30F4152B-C75A-4517-907C-BBB0E15CA150}" srcOrd="0" destOrd="0" parTransId="{C3D05647-4273-42C0-83B3-AC3738AE8333}" sibTransId="{94FEEE47-80A0-4494-8FAB-5A92600653A8}"/>
    <dgm:cxn modelId="{3AABF725-0130-9D45-A7BB-8D5677483E19}" srcId="{C5490CA0-4E63-4EB1-8FED-E5811A953720}" destId="{1FED3CB4-DA68-314E-8372-FF9932271585}" srcOrd="2" destOrd="0" parTransId="{ECC2CAFF-1B4D-5F4C-9CA9-9AFBC196B8E7}" sibTransId="{6F39C44F-E8A5-1340-BFD3-E7C55A48AA67}"/>
    <dgm:cxn modelId="{751E99E8-AA21-4FF9-BA93-9185C7832994}" srcId="{9DA7232C-BB98-4B8B-A193-03696B722C94}" destId="{1AE1BEAB-1BBA-4481-9097-9AC393720E97}" srcOrd="0" destOrd="0" parTransId="{61D0C8FB-D3B6-41EC-8612-2A9D03BC8608}" sibTransId="{65199854-E816-42D6-AB6C-B3BA6E305828}"/>
    <dgm:cxn modelId="{9362A220-10B4-ED47-840B-A206A6F3E20D}" type="presOf" srcId="{CB69C836-34D8-D34E-8523-5958F65B9676}" destId="{C96B89ED-9947-4A4F-BA7C-A258F83E62C8}" srcOrd="0" destOrd="4" presId="urn:microsoft.com/office/officeart/2016/7/layout/HorizontalActionList"/>
    <dgm:cxn modelId="{078B2F38-19F9-436A-BEEC-7F26AFB417B0}" srcId="{9DA7232C-BB98-4B8B-A193-03696B722C94}" destId="{C5490CA0-4E63-4EB1-8FED-E5811A953720}" srcOrd="2" destOrd="0" parTransId="{4F15E8BF-C96F-4573-B40D-3F072DEAB214}" sibTransId="{006F3E9A-AFE7-4735-9677-D9FFCCA3CDE9}"/>
    <dgm:cxn modelId="{53E260A8-BDF7-7F48-88F4-FE22E0496956}" srcId="{4DE3A34C-F15C-4D2B-9294-D4FE07B2ACE4}" destId="{A17385D1-8F9F-4D42-974D-31042405D00F}" srcOrd="2" destOrd="0" parTransId="{8A6C35ED-5E4A-DC43-8030-CDF8E19AA43A}" sibTransId="{CC07F164-CF38-5540-AC47-05AF62002FD1}"/>
    <dgm:cxn modelId="{2CBBBFA6-5A49-014B-979D-7FF9FBBE5F5B}" type="presOf" srcId="{87802234-BD83-42AB-90AC-8D5391DCC3A5}" destId="{F4B04CBB-6230-B043-955E-84D5A2BA66F1}" srcOrd="0" destOrd="0" presId="urn:microsoft.com/office/officeart/2016/7/layout/HorizontalActionList"/>
    <dgm:cxn modelId="{ECD3C1E8-29D6-4449-A29F-E964049A52C9}" srcId="{1AE1BEAB-1BBA-4481-9097-9AC393720E97}" destId="{FCF72E19-78B1-E74F-A1FD-9DD79FA30CFC}" srcOrd="3" destOrd="0" parTransId="{A06D819D-6FDC-EE40-BBB7-FB1DF8E12EB1}" sibTransId="{771B3B25-82D5-AA4E-A5B3-2B7EB18FBD0B}"/>
    <dgm:cxn modelId="{E09B5C2D-ED4E-6448-B1E1-0367C9216BBD}" srcId="{ACB4B9B6-FA1C-4F13-B418-5DCEC4FC0033}" destId="{24784F65-78CD-5B43-8600-CBB971483812}" srcOrd="2" destOrd="0" parTransId="{5844487A-6714-CE4C-9505-799B2AD28ADA}" sibTransId="{94244739-1F48-7A4F-ACEF-3721EF50C140}"/>
    <dgm:cxn modelId="{515FF947-6D65-49ED-840E-8151334B6BF4}" srcId="{4DE3A34C-F15C-4D2B-9294-D4FE07B2ACE4}" destId="{3037C9D6-D4DE-42C7-BD03-A569005B5ABF}" srcOrd="0" destOrd="0" parTransId="{74B32624-EB8D-49A7-AE2F-062221346847}" sibTransId="{D83B649A-C017-40DB-BF71-1212621B6C14}"/>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A473E2D7-CA46-8C42-BA8F-3B694B393AFF}" type="presParOf" srcId="{6EC623F5-BBF4-FE4B-96BA-EA0A795AC5D8}" destId="{D8FF207A-4622-D749-A631-063D9DC87905}" srcOrd="2" destOrd="0" presId="urn:microsoft.com/office/officeart/2016/7/layout/HorizontalActionList"/>
    <dgm:cxn modelId="{13FA5029-AAC0-544B-951D-111E1FDBD9EB}" type="presParOf" srcId="{D8FF207A-4622-D749-A631-063D9DC87905}" destId="{3392C23F-3812-5243-AE9C-4A7514895F30}" srcOrd="0" destOrd="0" presId="urn:microsoft.com/office/officeart/2016/7/layout/HorizontalActionList"/>
    <dgm:cxn modelId="{D081B783-6FFB-A04E-8087-615237A4A882}" type="presParOf" srcId="{D8FF207A-4622-D749-A631-063D9DC87905}" destId="{663A4983-E385-3A4C-9A2E-20E14778FCC8}" srcOrd="1" destOrd="0" presId="urn:microsoft.com/office/officeart/2016/7/layout/HorizontalActionList"/>
    <dgm:cxn modelId="{F7C8D2C9-EE44-394F-9F66-C01EF1C04C75}" type="presParOf" srcId="{6EC623F5-BBF4-FE4B-96BA-EA0A795AC5D8}" destId="{467FD739-332D-EC4C-A6D3-AC62A4A04CFA}" srcOrd="3" destOrd="0" presId="urn:microsoft.com/office/officeart/2016/7/layout/HorizontalActionList"/>
    <dgm:cxn modelId="{95D262FC-1A9F-CC4A-A763-B66E5F942788}" type="presParOf" srcId="{6EC623F5-BBF4-FE4B-96BA-EA0A795AC5D8}" destId="{B4A9FE5C-ADD1-4E4D-A690-A2EDCF639B89}" srcOrd="4" destOrd="0" presId="urn:microsoft.com/office/officeart/2016/7/layout/HorizontalActionList"/>
    <dgm:cxn modelId="{03403494-EB4F-A94A-B8EA-9BEEB22BC2E0}" type="presParOf" srcId="{B4A9FE5C-ADD1-4E4D-A690-A2EDCF639B89}" destId="{0FD8E0E6-B678-DD4E-A868-521155CD4A3D}" srcOrd="0" destOrd="0" presId="urn:microsoft.com/office/officeart/2016/7/layout/HorizontalActionList"/>
    <dgm:cxn modelId="{3E73262B-C67F-3540-9047-A0DB12B3BDE2}" type="presParOf" srcId="{B4A9FE5C-ADD1-4E4D-A690-A2EDCF639B89}" destId="{F4B04CBB-6230-B043-955E-84D5A2BA66F1}" srcOrd="1" destOrd="0" presId="urn:microsoft.com/office/officeart/2016/7/layout/HorizontalActionList"/>
    <dgm:cxn modelId="{3C02CC10-8BE2-FF41-8A0D-84A4352D1BF2}" type="presParOf" srcId="{6EC623F5-BBF4-FE4B-96BA-EA0A795AC5D8}" destId="{9C250240-6186-4B44-87D4-0341B98FD282}" srcOrd="5" destOrd="0" presId="urn:microsoft.com/office/officeart/2016/7/layout/HorizontalActionList"/>
    <dgm:cxn modelId="{E9E50403-5FF3-8547-B3DB-14AFA23E3E2F}" type="presParOf" srcId="{6EC623F5-BBF4-FE4B-96BA-EA0A795AC5D8}" destId="{D4CC2BC3-1371-A44F-8760-9A0E2941A0B4}" srcOrd="6" destOrd="0" presId="urn:microsoft.com/office/officeart/2016/7/layout/HorizontalActionList"/>
    <dgm:cxn modelId="{27FC222A-F71A-0F48-BB1A-3E7ED61C7D73}" type="presParOf" srcId="{D4CC2BC3-1371-A44F-8760-9A0E2941A0B4}" destId="{14128912-80BD-EA4B-A556-9B81501FFE87}" srcOrd="0" destOrd="0" presId="urn:microsoft.com/office/officeart/2016/7/layout/HorizontalActionList"/>
    <dgm:cxn modelId="{9DF07016-DBCC-A04C-9D31-37DB868C0369}" type="presParOf" srcId="{D4CC2BC3-1371-A44F-8760-9A0E2941A0B4}" destId="{359F9096-7382-7349-B8E7-3046EFCA553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2222C3C-F324-42CB-9B8F-55D72CF3385D}" type="doc">
      <dgm:prSet loTypeId="urn:microsoft.com/office/officeart/2008/layout/TitledPictureBlocks" loCatId="picture" qsTypeId="urn:microsoft.com/office/officeart/2005/8/quickstyle/simple1" qsCatId="simple" csTypeId="urn:microsoft.com/office/officeart/2018/5/colors/Iconchunking_neutralicon_colorful1" csCatId="colorful" phldr="1"/>
      <dgm:spPr/>
      <dgm:t>
        <a:bodyPr/>
        <a:lstStyle/>
        <a:p>
          <a:endParaRPr lang="en-US"/>
        </a:p>
      </dgm:t>
    </dgm:pt>
    <dgm:pt modelId="{4DF6A0A3-9039-4AF3-86D6-C5063F5479AB}">
      <dgm:prSet custT="1"/>
      <dgm:spPr/>
      <dgm:t>
        <a:bodyPr/>
        <a:lstStyle/>
        <a:p>
          <a:r>
            <a:rPr lang="en-US" sz="1600">
              <a:solidFill>
                <a:schemeClr val="tx1">
                  <a:lumMod val="65000"/>
                  <a:lumOff val="35000"/>
                </a:schemeClr>
              </a:solidFill>
            </a:rPr>
            <a:t>Tone is collaborative, experimental, non-judgmental</a:t>
          </a:r>
        </a:p>
      </dgm:t>
    </dgm:pt>
    <dgm:pt modelId="{F6BA32E2-7FE4-458A-9F56-DCC61D7F3E9E}" type="parTrans" cxnId="{848EE296-35AF-49EC-A63E-F05375C3A841}">
      <dgm:prSet/>
      <dgm:spPr/>
      <dgm:t>
        <a:bodyPr/>
        <a:lstStyle/>
        <a:p>
          <a:endParaRPr lang="en-US"/>
        </a:p>
      </dgm:t>
    </dgm:pt>
    <dgm:pt modelId="{86E095BA-4BA6-4566-884B-F5C4F5932D8F}" type="sibTrans" cxnId="{848EE296-35AF-49EC-A63E-F05375C3A841}">
      <dgm:prSet/>
      <dgm:spPr/>
      <dgm:t>
        <a:bodyPr/>
        <a:lstStyle/>
        <a:p>
          <a:endParaRPr lang="en-US"/>
        </a:p>
      </dgm:t>
    </dgm:pt>
    <dgm:pt modelId="{FC85D000-AE2A-45EA-A07C-386DADC7B1BF}">
      <dgm:prSet custT="1"/>
      <dgm:spPr/>
      <dgm:t>
        <a:bodyPr/>
        <a:lstStyle/>
        <a:p>
          <a:r>
            <a:rPr lang="en-US" sz="1600">
              <a:solidFill>
                <a:schemeClr val="tx1">
                  <a:lumMod val="65000"/>
                  <a:lumOff val="35000"/>
                </a:schemeClr>
              </a:solidFill>
            </a:rPr>
            <a:t>Timing and context are important</a:t>
          </a:r>
        </a:p>
      </dgm:t>
    </dgm:pt>
    <dgm:pt modelId="{52EC128F-7A11-4667-AE3E-FA0B51A97313}" type="parTrans" cxnId="{E4A15148-B9D1-4280-BD03-D75C567AF699}">
      <dgm:prSet/>
      <dgm:spPr/>
      <dgm:t>
        <a:bodyPr/>
        <a:lstStyle/>
        <a:p>
          <a:endParaRPr lang="en-US"/>
        </a:p>
      </dgm:t>
    </dgm:pt>
    <dgm:pt modelId="{7E9D4DD6-5C08-4CFA-B9A2-589E5DD8E73D}" type="sibTrans" cxnId="{E4A15148-B9D1-4280-BD03-D75C567AF699}">
      <dgm:prSet/>
      <dgm:spPr/>
      <dgm:t>
        <a:bodyPr/>
        <a:lstStyle/>
        <a:p>
          <a:endParaRPr lang="en-US"/>
        </a:p>
      </dgm:t>
    </dgm:pt>
    <dgm:pt modelId="{5DC2B64B-013A-4896-9EBF-402F82317A6C}">
      <dgm:prSet custT="1"/>
      <dgm:spPr/>
      <dgm:t>
        <a:bodyPr/>
        <a:lstStyle/>
        <a:p>
          <a:r>
            <a:rPr lang="en-US" sz="1600">
              <a:solidFill>
                <a:schemeClr val="tx1">
                  <a:lumMod val="65000"/>
                  <a:lumOff val="35000"/>
                </a:schemeClr>
              </a:solidFill>
            </a:rPr>
            <a:t>SFA is not meant to address all ranges of issues</a:t>
          </a:r>
        </a:p>
      </dgm:t>
    </dgm:pt>
    <dgm:pt modelId="{22DCFB14-4EA4-4F3C-99A8-E3ADE246E978}" type="parTrans" cxnId="{A81C3051-4986-4298-B01A-FA03FD8B5646}">
      <dgm:prSet/>
      <dgm:spPr/>
      <dgm:t>
        <a:bodyPr/>
        <a:lstStyle/>
        <a:p>
          <a:endParaRPr lang="en-US"/>
        </a:p>
      </dgm:t>
    </dgm:pt>
    <dgm:pt modelId="{C09AB8F6-8EEA-415B-8AB0-D65B1C69EC5F}" type="sibTrans" cxnId="{A81C3051-4986-4298-B01A-FA03FD8B5646}">
      <dgm:prSet/>
      <dgm:spPr/>
      <dgm:t>
        <a:bodyPr/>
        <a:lstStyle/>
        <a:p>
          <a:endParaRPr lang="en-US"/>
        </a:p>
      </dgm:t>
    </dgm:pt>
    <dgm:pt modelId="{B266B33C-A30B-4EA9-9748-9667B2F91F41}">
      <dgm:prSet custT="1"/>
      <dgm:spPr/>
      <dgm:t>
        <a:bodyPr/>
        <a:lstStyle/>
        <a:p>
          <a:r>
            <a:rPr lang="en-US" sz="1600">
              <a:solidFill>
                <a:schemeClr val="tx1">
                  <a:lumMod val="65000"/>
                  <a:lumOff val="35000"/>
                </a:schemeClr>
              </a:solidFill>
            </a:rPr>
            <a:t>Flexibility and “tiny steps” are emphasized</a:t>
          </a:r>
        </a:p>
      </dgm:t>
    </dgm:pt>
    <dgm:pt modelId="{D890D042-CC79-4482-8FFA-4BD95642E39E}" type="parTrans" cxnId="{E5B052E6-C894-46AF-91A4-5C393B31D5E6}">
      <dgm:prSet/>
      <dgm:spPr/>
      <dgm:t>
        <a:bodyPr/>
        <a:lstStyle/>
        <a:p>
          <a:endParaRPr lang="en-US"/>
        </a:p>
      </dgm:t>
    </dgm:pt>
    <dgm:pt modelId="{D068065B-C12F-4CBA-9AC2-4F7BB61950A4}" type="sibTrans" cxnId="{E5B052E6-C894-46AF-91A4-5C393B31D5E6}">
      <dgm:prSet/>
      <dgm:spPr/>
      <dgm:t>
        <a:bodyPr/>
        <a:lstStyle/>
        <a:p>
          <a:endParaRPr lang="en-US"/>
        </a:p>
      </dgm:t>
    </dgm:pt>
    <dgm:pt modelId="{86BFB10D-9399-4443-8755-4EF23E6A10EF}">
      <dgm:prSet custT="1"/>
      <dgm:spPr/>
      <dgm:t>
        <a:bodyPr/>
        <a:lstStyle/>
        <a:p>
          <a:r>
            <a:rPr lang="en-US" sz="1600">
              <a:solidFill>
                <a:schemeClr val="tx1">
                  <a:lumMod val="65000"/>
                  <a:lumOff val="35000"/>
                </a:schemeClr>
              </a:solidFill>
            </a:rPr>
            <a:t>Mentoring and problem solving are highlighted</a:t>
          </a:r>
        </a:p>
      </dgm:t>
    </dgm:pt>
    <dgm:pt modelId="{0D4C9E39-BC02-454D-9D8C-6DBA170F3091}" type="parTrans" cxnId="{A45AA974-D713-4E2B-A8B7-664B1623A111}">
      <dgm:prSet/>
      <dgm:spPr/>
      <dgm:t>
        <a:bodyPr/>
        <a:lstStyle/>
        <a:p>
          <a:endParaRPr lang="en-US"/>
        </a:p>
      </dgm:t>
    </dgm:pt>
    <dgm:pt modelId="{6C9043CE-3F1A-4277-89D2-92C7ECFCFCCC}" type="sibTrans" cxnId="{A45AA974-D713-4E2B-A8B7-664B1623A111}">
      <dgm:prSet/>
      <dgm:spPr/>
      <dgm:t>
        <a:bodyPr/>
        <a:lstStyle/>
        <a:p>
          <a:endParaRPr lang="en-US"/>
        </a:p>
      </dgm:t>
    </dgm:pt>
    <dgm:pt modelId="{150C472C-990A-4C6C-AE78-0B2633EDC440}">
      <dgm:prSet custT="1"/>
      <dgm:spPr/>
      <dgm:t>
        <a:bodyPr/>
        <a:lstStyle/>
        <a:p>
          <a:r>
            <a:rPr lang="en-US" sz="1600">
              <a:solidFill>
                <a:schemeClr val="tx1">
                  <a:lumMod val="65000"/>
                  <a:lumOff val="35000"/>
                </a:schemeClr>
              </a:solidFill>
            </a:rPr>
            <a:t>Bridge to higher care when indicated</a:t>
          </a:r>
        </a:p>
      </dgm:t>
    </dgm:pt>
    <dgm:pt modelId="{88BB40DB-2D27-402A-8F0B-D8B722A3B077}" type="parTrans" cxnId="{FCEBCDD6-106C-45DC-AA55-65E7292F6D12}">
      <dgm:prSet/>
      <dgm:spPr/>
      <dgm:t>
        <a:bodyPr/>
        <a:lstStyle/>
        <a:p>
          <a:endParaRPr lang="en-US"/>
        </a:p>
      </dgm:t>
    </dgm:pt>
    <dgm:pt modelId="{8781B919-F59D-4984-942D-98C2E9E76AE3}" type="sibTrans" cxnId="{FCEBCDD6-106C-45DC-AA55-65E7292F6D12}">
      <dgm:prSet/>
      <dgm:spPr/>
      <dgm:t>
        <a:bodyPr/>
        <a:lstStyle/>
        <a:p>
          <a:endParaRPr lang="en-US"/>
        </a:p>
      </dgm:t>
    </dgm:pt>
    <dgm:pt modelId="{74AC3E4E-0CE9-414B-BADF-AD78EBC4AE53}" type="pres">
      <dgm:prSet presAssocID="{32222C3C-F324-42CB-9B8F-55D72CF3385D}" presName="rootNode" presStyleCnt="0">
        <dgm:presLayoutVars>
          <dgm:chMax/>
          <dgm:chPref/>
          <dgm:dir/>
          <dgm:animLvl val="lvl"/>
        </dgm:presLayoutVars>
      </dgm:prSet>
      <dgm:spPr/>
      <dgm:t>
        <a:bodyPr/>
        <a:lstStyle/>
        <a:p>
          <a:endParaRPr lang="en-US"/>
        </a:p>
      </dgm:t>
    </dgm:pt>
    <dgm:pt modelId="{D49690DC-DB06-4D5E-BD75-C326CEC59BCF}" type="pres">
      <dgm:prSet presAssocID="{4DF6A0A3-9039-4AF3-86D6-C5063F5479AB}" presName="composite" presStyleCnt="0"/>
      <dgm:spPr/>
    </dgm:pt>
    <dgm:pt modelId="{FF2E448E-B16E-41CA-9866-73748907213D}" type="pres">
      <dgm:prSet presAssocID="{4DF6A0A3-9039-4AF3-86D6-C5063F5479AB}" presName="ParentText" presStyleLbl="node1" presStyleIdx="0" presStyleCnt="6">
        <dgm:presLayoutVars>
          <dgm:chMax val="1"/>
          <dgm:chPref val="1"/>
          <dgm:bulletEnabled val="1"/>
        </dgm:presLayoutVars>
      </dgm:prSet>
      <dgm:spPr/>
      <dgm:t>
        <a:bodyPr/>
        <a:lstStyle/>
        <a:p>
          <a:endParaRPr lang="en-US"/>
        </a:p>
      </dgm:t>
    </dgm:pt>
    <dgm:pt modelId="{5D17A15C-12CA-464F-B28B-C000020C2148}" type="pres">
      <dgm:prSet presAssocID="{4DF6A0A3-9039-4AF3-86D6-C5063F5479AB}" presName="Image" presStyleLbl="b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dgm:spPr>
      <dgm:extLst>
        <a:ext uri="{E40237B7-FDA0-4F09-8148-C483321AD2D9}">
          <dgm14:cNvPr xmlns:dgm14="http://schemas.microsoft.com/office/drawing/2010/diagram" id="0" name="" descr="Checkmark"/>
        </a:ext>
      </dgm:extLst>
    </dgm:pt>
    <dgm:pt modelId="{FD7A773A-0F9A-4BEA-AE2B-652A04DBB412}" type="pres">
      <dgm:prSet presAssocID="{4DF6A0A3-9039-4AF3-86D6-C5063F5479AB}" presName="ChildText" presStyleLbl="fgAcc1" presStyleIdx="0" presStyleCnt="0">
        <dgm:presLayoutVars>
          <dgm:chMax val="0"/>
          <dgm:chPref val="0"/>
          <dgm:bulletEnabled val="1"/>
        </dgm:presLayoutVars>
      </dgm:prSet>
      <dgm:spPr/>
    </dgm:pt>
    <dgm:pt modelId="{063B0772-B2D0-492B-A2C7-EBF1F44B9A5D}" type="pres">
      <dgm:prSet presAssocID="{86E095BA-4BA6-4566-884B-F5C4F5932D8F}" presName="sibTrans" presStyleCnt="0"/>
      <dgm:spPr/>
    </dgm:pt>
    <dgm:pt modelId="{F49D1580-7F33-4853-A42D-31D0AC0FD1B9}" type="pres">
      <dgm:prSet presAssocID="{FC85D000-AE2A-45EA-A07C-386DADC7B1BF}" presName="composite" presStyleCnt="0"/>
      <dgm:spPr/>
    </dgm:pt>
    <dgm:pt modelId="{E25F08E4-076D-4710-97CA-58B9ACF217EC}" type="pres">
      <dgm:prSet presAssocID="{FC85D000-AE2A-45EA-A07C-386DADC7B1BF}" presName="ParentText" presStyleLbl="node1" presStyleIdx="1" presStyleCnt="6">
        <dgm:presLayoutVars>
          <dgm:chMax val="1"/>
          <dgm:chPref val="1"/>
          <dgm:bulletEnabled val="1"/>
        </dgm:presLayoutVars>
      </dgm:prSet>
      <dgm:spPr/>
      <dgm:t>
        <a:bodyPr/>
        <a:lstStyle/>
        <a:p>
          <a:endParaRPr lang="en-US"/>
        </a:p>
      </dgm:t>
    </dgm:pt>
    <dgm:pt modelId="{C2F02683-2FB9-442E-951E-1FEAA00A746E}" type="pres">
      <dgm:prSet presAssocID="{FC85D000-AE2A-45EA-A07C-386DADC7B1BF}" presName="Image" presStyleLbl="b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dgm:spPr>
      <dgm:extLst>
        <a:ext uri="{E40237B7-FDA0-4F09-8148-C483321AD2D9}">
          <dgm14:cNvPr xmlns:dgm14="http://schemas.microsoft.com/office/drawing/2010/diagram" id="0" name="" descr="Warning"/>
        </a:ext>
      </dgm:extLst>
    </dgm:pt>
    <dgm:pt modelId="{449F2DB9-105A-40C2-A150-FDE50C2CD71E}" type="pres">
      <dgm:prSet presAssocID="{FC85D000-AE2A-45EA-A07C-386DADC7B1BF}" presName="ChildText" presStyleLbl="fgAcc1" presStyleIdx="0" presStyleCnt="0">
        <dgm:presLayoutVars>
          <dgm:chMax val="0"/>
          <dgm:chPref val="0"/>
          <dgm:bulletEnabled val="1"/>
        </dgm:presLayoutVars>
      </dgm:prSet>
      <dgm:spPr/>
    </dgm:pt>
    <dgm:pt modelId="{32C000DA-F07B-4281-B8F4-93399356C008}" type="pres">
      <dgm:prSet presAssocID="{7E9D4DD6-5C08-4CFA-B9A2-589E5DD8E73D}" presName="sibTrans" presStyleCnt="0"/>
      <dgm:spPr/>
    </dgm:pt>
    <dgm:pt modelId="{63665CC8-908E-4660-A51D-F1AACFAEFD78}" type="pres">
      <dgm:prSet presAssocID="{5DC2B64B-013A-4896-9EBF-402F82317A6C}" presName="composite" presStyleCnt="0"/>
      <dgm:spPr/>
    </dgm:pt>
    <dgm:pt modelId="{FE016EE5-BBDF-48C9-A592-5CA38BD65C3C}" type="pres">
      <dgm:prSet presAssocID="{5DC2B64B-013A-4896-9EBF-402F82317A6C}" presName="ParentText" presStyleLbl="node1" presStyleIdx="2" presStyleCnt="6">
        <dgm:presLayoutVars>
          <dgm:chMax val="1"/>
          <dgm:chPref val="1"/>
          <dgm:bulletEnabled val="1"/>
        </dgm:presLayoutVars>
      </dgm:prSet>
      <dgm:spPr/>
      <dgm:t>
        <a:bodyPr/>
        <a:lstStyle/>
        <a:p>
          <a:endParaRPr lang="en-US"/>
        </a:p>
      </dgm:t>
    </dgm:pt>
    <dgm:pt modelId="{F7537E83-E7CC-4683-A368-8D2AA2A94972}" type="pres">
      <dgm:prSet presAssocID="{5DC2B64B-013A-4896-9EBF-402F82317A6C}" presName="Image" presStyleLbl="b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dgm:spPr>
      <dgm:extLst>
        <a:ext uri="{E40237B7-FDA0-4F09-8148-C483321AD2D9}">
          <dgm14:cNvPr xmlns:dgm14="http://schemas.microsoft.com/office/drawing/2010/diagram" id="0" name="" descr="Slippery"/>
        </a:ext>
      </dgm:extLst>
    </dgm:pt>
    <dgm:pt modelId="{1EE1F04B-999A-4F99-8DC2-F77715789B13}" type="pres">
      <dgm:prSet presAssocID="{5DC2B64B-013A-4896-9EBF-402F82317A6C}" presName="ChildText" presStyleLbl="fgAcc1" presStyleIdx="0" presStyleCnt="0">
        <dgm:presLayoutVars>
          <dgm:chMax val="0"/>
          <dgm:chPref val="0"/>
          <dgm:bulletEnabled val="1"/>
        </dgm:presLayoutVars>
      </dgm:prSet>
      <dgm:spPr/>
    </dgm:pt>
    <dgm:pt modelId="{25BB8939-183F-4394-80E2-05A31BE4661A}" type="pres">
      <dgm:prSet presAssocID="{C09AB8F6-8EEA-415B-8AB0-D65B1C69EC5F}" presName="sibTrans" presStyleCnt="0"/>
      <dgm:spPr/>
    </dgm:pt>
    <dgm:pt modelId="{D7A97A65-1CCD-4E90-9206-CE810DA0D636}" type="pres">
      <dgm:prSet presAssocID="{B266B33C-A30B-4EA9-9748-9667B2F91F41}" presName="composite" presStyleCnt="0"/>
      <dgm:spPr/>
    </dgm:pt>
    <dgm:pt modelId="{79976492-8405-4711-801F-6F536323AB7F}" type="pres">
      <dgm:prSet presAssocID="{B266B33C-A30B-4EA9-9748-9667B2F91F41}" presName="ParentText" presStyleLbl="node1" presStyleIdx="3" presStyleCnt="6">
        <dgm:presLayoutVars>
          <dgm:chMax val="1"/>
          <dgm:chPref val="1"/>
          <dgm:bulletEnabled val="1"/>
        </dgm:presLayoutVars>
      </dgm:prSet>
      <dgm:spPr/>
      <dgm:t>
        <a:bodyPr/>
        <a:lstStyle/>
        <a:p>
          <a:endParaRPr lang="en-US"/>
        </a:p>
      </dgm:t>
    </dgm:pt>
    <dgm:pt modelId="{F5A399FC-CF24-4F36-B848-21A6677310FC}" type="pres">
      <dgm:prSet presAssocID="{B266B33C-A30B-4EA9-9748-9667B2F91F41}" presName="Image" presStyleLbl="bgImgPlace1" presStyleIdx="3" presStyleCnt="6" custLinFactNeighborY="198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dgm:spPr>
      <dgm:extLst>
        <a:ext uri="{E40237B7-FDA0-4F09-8148-C483321AD2D9}">
          <dgm14:cNvPr xmlns:dgm14="http://schemas.microsoft.com/office/drawing/2010/diagram" id="0" name="" descr="Presentation with Checklist"/>
        </a:ext>
      </dgm:extLst>
    </dgm:pt>
    <dgm:pt modelId="{633CDBB2-64A5-4E5A-BD8C-3254E9A2DFC1}" type="pres">
      <dgm:prSet presAssocID="{B266B33C-A30B-4EA9-9748-9667B2F91F41}" presName="ChildText" presStyleLbl="fgAcc1" presStyleIdx="0" presStyleCnt="0">
        <dgm:presLayoutVars>
          <dgm:chMax val="0"/>
          <dgm:chPref val="0"/>
          <dgm:bulletEnabled val="1"/>
        </dgm:presLayoutVars>
      </dgm:prSet>
      <dgm:spPr/>
    </dgm:pt>
    <dgm:pt modelId="{2F634752-9FD0-42A9-A6E5-1AD9A7551DEC}" type="pres">
      <dgm:prSet presAssocID="{D068065B-C12F-4CBA-9AC2-4F7BB61950A4}" presName="sibTrans" presStyleCnt="0"/>
      <dgm:spPr/>
    </dgm:pt>
    <dgm:pt modelId="{2359D316-9D86-43C4-B861-33B5E54C927B}" type="pres">
      <dgm:prSet presAssocID="{86BFB10D-9399-4443-8755-4EF23E6A10EF}" presName="composite" presStyleCnt="0"/>
      <dgm:spPr/>
    </dgm:pt>
    <dgm:pt modelId="{6B66BAF7-01DC-4F9F-A1CB-55581AEAEF0C}" type="pres">
      <dgm:prSet presAssocID="{86BFB10D-9399-4443-8755-4EF23E6A10EF}" presName="ParentText" presStyleLbl="node1" presStyleIdx="4" presStyleCnt="6">
        <dgm:presLayoutVars>
          <dgm:chMax val="1"/>
          <dgm:chPref val="1"/>
          <dgm:bulletEnabled val="1"/>
        </dgm:presLayoutVars>
      </dgm:prSet>
      <dgm:spPr/>
      <dgm:t>
        <a:bodyPr/>
        <a:lstStyle/>
        <a:p>
          <a:endParaRPr lang="en-US"/>
        </a:p>
      </dgm:t>
    </dgm:pt>
    <dgm:pt modelId="{BB9064EC-F12A-4FD5-8B5A-AF38A85E1286}" type="pres">
      <dgm:prSet presAssocID="{86BFB10D-9399-4443-8755-4EF23E6A10EF}" presName="Image" presStyleLbl="bgImgPlace1" presStyleIdx="4" presStyleCnt="6" custLinFactNeighborY="198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dgm:spPr>
      <dgm:extLst>
        <a:ext uri="{E40237B7-FDA0-4F09-8148-C483321AD2D9}">
          <dgm14:cNvPr xmlns:dgm14="http://schemas.microsoft.com/office/drawing/2010/diagram" id="0" name="" descr="Head with Gears"/>
        </a:ext>
      </dgm:extLst>
    </dgm:pt>
    <dgm:pt modelId="{50A01290-9665-45C8-B430-C2BC11BBCFA3}" type="pres">
      <dgm:prSet presAssocID="{86BFB10D-9399-4443-8755-4EF23E6A10EF}" presName="ChildText" presStyleLbl="fgAcc1" presStyleIdx="0" presStyleCnt="0">
        <dgm:presLayoutVars>
          <dgm:chMax val="0"/>
          <dgm:chPref val="0"/>
          <dgm:bulletEnabled val="1"/>
        </dgm:presLayoutVars>
      </dgm:prSet>
      <dgm:spPr/>
    </dgm:pt>
    <dgm:pt modelId="{CE534C7B-4002-4248-906D-D4DCFCB3C4E8}" type="pres">
      <dgm:prSet presAssocID="{6C9043CE-3F1A-4277-89D2-92C7ECFCFCCC}" presName="sibTrans" presStyleCnt="0"/>
      <dgm:spPr/>
    </dgm:pt>
    <dgm:pt modelId="{67B3597F-24DD-4178-ABF9-394374A9207F}" type="pres">
      <dgm:prSet presAssocID="{150C472C-990A-4C6C-AE78-0B2633EDC440}" presName="composite" presStyleCnt="0"/>
      <dgm:spPr/>
    </dgm:pt>
    <dgm:pt modelId="{11B5377E-C2D5-4768-BBE2-B30BBFA8A8E4}" type="pres">
      <dgm:prSet presAssocID="{150C472C-990A-4C6C-AE78-0B2633EDC440}" presName="ParentText" presStyleLbl="node1" presStyleIdx="5" presStyleCnt="6">
        <dgm:presLayoutVars>
          <dgm:chMax val="1"/>
          <dgm:chPref val="1"/>
          <dgm:bulletEnabled val="1"/>
        </dgm:presLayoutVars>
      </dgm:prSet>
      <dgm:spPr/>
      <dgm:t>
        <a:bodyPr/>
        <a:lstStyle/>
        <a:p>
          <a:endParaRPr lang="en-US"/>
        </a:p>
      </dgm:t>
    </dgm:pt>
    <dgm:pt modelId="{CC2A10DB-8952-41BC-B647-A1796BDE9BB5}" type="pres">
      <dgm:prSet presAssocID="{150C472C-990A-4C6C-AE78-0B2633EDC440}" presName="Image" presStyleLbl="bgImgPlace1" presStyleIdx="5" presStyleCnt="6" custLinFactNeighborY="1983"/>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dgm:spPr>
      <dgm:extLst>
        <a:ext uri="{E40237B7-FDA0-4F09-8148-C483321AD2D9}">
          <dgm14:cNvPr xmlns:dgm14="http://schemas.microsoft.com/office/drawing/2010/diagram" id="0" name="" descr="Medical"/>
        </a:ext>
      </dgm:extLst>
    </dgm:pt>
    <dgm:pt modelId="{B7E52D81-EDBC-49F5-8CB4-1BC46A4E2B48}" type="pres">
      <dgm:prSet presAssocID="{150C472C-990A-4C6C-AE78-0B2633EDC440}" presName="ChildText" presStyleLbl="fgAcc1" presStyleIdx="0" presStyleCnt="0">
        <dgm:presLayoutVars>
          <dgm:chMax val="0"/>
          <dgm:chPref val="0"/>
          <dgm:bulletEnabled val="1"/>
        </dgm:presLayoutVars>
      </dgm:prSet>
      <dgm:spPr/>
    </dgm:pt>
  </dgm:ptLst>
  <dgm:cxnLst>
    <dgm:cxn modelId="{FCEBCDD6-106C-45DC-AA55-65E7292F6D12}" srcId="{32222C3C-F324-42CB-9B8F-55D72CF3385D}" destId="{150C472C-990A-4C6C-AE78-0B2633EDC440}" srcOrd="5" destOrd="0" parTransId="{88BB40DB-2D27-402A-8F0B-D8B722A3B077}" sibTransId="{8781B919-F59D-4984-942D-98C2E9E76AE3}"/>
    <dgm:cxn modelId="{E5B052E6-C894-46AF-91A4-5C393B31D5E6}" srcId="{32222C3C-F324-42CB-9B8F-55D72CF3385D}" destId="{B266B33C-A30B-4EA9-9748-9667B2F91F41}" srcOrd="3" destOrd="0" parTransId="{D890D042-CC79-4482-8FFA-4BD95642E39E}" sibTransId="{D068065B-C12F-4CBA-9AC2-4F7BB61950A4}"/>
    <dgm:cxn modelId="{A45AA974-D713-4E2B-A8B7-664B1623A111}" srcId="{32222C3C-F324-42CB-9B8F-55D72CF3385D}" destId="{86BFB10D-9399-4443-8755-4EF23E6A10EF}" srcOrd="4" destOrd="0" parTransId="{0D4C9E39-BC02-454D-9D8C-6DBA170F3091}" sibTransId="{6C9043CE-3F1A-4277-89D2-92C7ECFCFCCC}"/>
    <dgm:cxn modelId="{99D313D9-53F5-4B64-B894-4246249CBC91}" type="presOf" srcId="{150C472C-990A-4C6C-AE78-0B2633EDC440}" destId="{11B5377E-C2D5-4768-BBE2-B30BBFA8A8E4}" srcOrd="0" destOrd="0" presId="urn:microsoft.com/office/officeart/2008/layout/TitledPictureBlocks"/>
    <dgm:cxn modelId="{6BA8A77E-4F59-4AB7-A893-1A81961EE117}" type="presOf" srcId="{32222C3C-F324-42CB-9B8F-55D72CF3385D}" destId="{74AC3E4E-0CE9-414B-BADF-AD78EBC4AE53}" srcOrd="0" destOrd="0" presId="urn:microsoft.com/office/officeart/2008/layout/TitledPictureBlocks"/>
    <dgm:cxn modelId="{6112217C-5D2A-41C0-A8D5-546207441241}" type="presOf" srcId="{B266B33C-A30B-4EA9-9748-9667B2F91F41}" destId="{79976492-8405-4711-801F-6F536323AB7F}" srcOrd="0" destOrd="0" presId="urn:microsoft.com/office/officeart/2008/layout/TitledPictureBlocks"/>
    <dgm:cxn modelId="{3296E862-104A-4C81-A8D0-385A581DC3A4}" type="presOf" srcId="{5DC2B64B-013A-4896-9EBF-402F82317A6C}" destId="{FE016EE5-BBDF-48C9-A592-5CA38BD65C3C}" srcOrd="0" destOrd="0" presId="urn:microsoft.com/office/officeart/2008/layout/TitledPictureBlocks"/>
    <dgm:cxn modelId="{E4A15148-B9D1-4280-BD03-D75C567AF699}" srcId="{32222C3C-F324-42CB-9B8F-55D72CF3385D}" destId="{FC85D000-AE2A-45EA-A07C-386DADC7B1BF}" srcOrd="1" destOrd="0" parTransId="{52EC128F-7A11-4667-AE3E-FA0B51A97313}" sibTransId="{7E9D4DD6-5C08-4CFA-B9A2-589E5DD8E73D}"/>
    <dgm:cxn modelId="{A81C3051-4986-4298-B01A-FA03FD8B5646}" srcId="{32222C3C-F324-42CB-9B8F-55D72CF3385D}" destId="{5DC2B64B-013A-4896-9EBF-402F82317A6C}" srcOrd="2" destOrd="0" parTransId="{22DCFB14-4EA4-4F3C-99A8-E3ADE246E978}" sibTransId="{C09AB8F6-8EEA-415B-8AB0-D65B1C69EC5F}"/>
    <dgm:cxn modelId="{848EE296-35AF-49EC-A63E-F05375C3A841}" srcId="{32222C3C-F324-42CB-9B8F-55D72CF3385D}" destId="{4DF6A0A3-9039-4AF3-86D6-C5063F5479AB}" srcOrd="0" destOrd="0" parTransId="{F6BA32E2-7FE4-458A-9F56-DCC61D7F3E9E}" sibTransId="{86E095BA-4BA6-4566-884B-F5C4F5932D8F}"/>
    <dgm:cxn modelId="{3250740E-86E3-41A1-A9FB-26D5096F6BE7}" type="presOf" srcId="{4DF6A0A3-9039-4AF3-86D6-C5063F5479AB}" destId="{FF2E448E-B16E-41CA-9866-73748907213D}" srcOrd="0" destOrd="0" presId="urn:microsoft.com/office/officeart/2008/layout/TitledPictureBlocks"/>
    <dgm:cxn modelId="{7C143D88-1A47-4054-99A5-ED73B99B088E}" type="presOf" srcId="{FC85D000-AE2A-45EA-A07C-386DADC7B1BF}" destId="{E25F08E4-076D-4710-97CA-58B9ACF217EC}" srcOrd="0" destOrd="0" presId="urn:microsoft.com/office/officeart/2008/layout/TitledPictureBlocks"/>
    <dgm:cxn modelId="{5993C702-A0C8-4E0D-83B8-62511EE5245B}" type="presOf" srcId="{86BFB10D-9399-4443-8755-4EF23E6A10EF}" destId="{6B66BAF7-01DC-4F9F-A1CB-55581AEAEF0C}" srcOrd="0" destOrd="0" presId="urn:microsoft.com/office/officeart/2008/layout/TitledPictureBlocks"/>
    <dgm:cxn modelId="{FC409819-BCC4-4FE4-8B3C-7D27BBFCA962}" type="presParOf" srcId="{74AC3E4E-0CE9-414B-BADF-AD78EBC4AE53}" destId="{D49690DC-DB06-4D5E-BD75-C326CEC59BCF}" srcOrd="0" destOrd="0" presId="urn:microsoft.com/office/officeart/2008/layout/TitledPictureBlocks"/>
    <dgm:cxn modelId="{B9FF5DFE-60A2-4DCE-90D1-4F2D7659912A}" type="presParOf" srcId="{D49690DC-DB06-4D5E-BD75-C326CEC59BCF}" destId="{FF2E448E-B16E-41CA-9866-73748907213D}" srcOrd="0" destOrd="0" presId="urn:microsoft.com/office/officeart/2008/layout/TitledPictureBlocks"/>
    <dgm:cxn modelId="{6BD760CB-E57E-4318-B8CF-019EF9A52BD5}" type="presParOf" srcId="{D49690DC-DB06-4D5E-BD75-C326CEC59BCF}" destId="{5D17A15C-12CA-464F-B28B-C000020C2148}" srcOrd="1" destOrd="0" presId="urn:microsoft.com/office/officeart/2008/layout/TitledPictureBlocks"/>
    <dgm:cxn modelId="{6018AA3C-A557-41DB-8C41-879538E49D56}" type="presParOf" srcId="{D49690DC-DB06-4D5E-BD75-C326CEC59BCF}" destId="{FD7A773A-0F9A-4BEA-AE2B-652A04DBB412}" srcOrd="2" destOrd="0" presId="urn:microsoft.com/office/officeart/2008/layout/TitledPictureBlocks"/>
    <dgm:cxn modelId="{6544770A-F724-4D84-8697-1815B17598A9}" type="presParOf" srcId="{74AC3E4E-0CE9-414B-BADF-AD78EBC4AE53}" destId="{063B0772-B2D0-492B-A2C7-EBF1F44B9A5D}" srcOrd="1" destOrd="0" presId="urn:microsoft.com/office/officeart/2008/layout/TitledPictureBlocks"/>
    <dgm:cxn modelId="{0D8C4A62-726C-4371-8EA9-B682C514A28F}" type="presParOf" srcId="{74AC3E4E-0CE9-414B-BADF-AD78EBC4AE53}" destId="{F49D1580-7F33-4853-A42D-31D0AC0FD1B9}" srcOrd="2" destOrd="0" presId="urn:microsoft.com/office/officeart/2008/layout/TitledPictureBlocks"/>
    <dgm:cxn modelId="{8AA42EDC-669F-4FF3-A343-0017623AE1DF}" type="presParOf" srcId="{F49D1580-7F33-4853-A42D-31D0AC0FD1B9}" destId="{E25F08E4-076D-4710-97CA-58B9ACF217EC}" srcOrd="0" destOrd="0" presId="urn:microsoft.com/office/officeart/2008/layout/TitledPictureBlocks"/>
    <dgm:cxn modelId="{75E626D6-0B44-45D3-B3B0-DF7BAC424038}" type="presParOf" srcId="{F49D1580-7F33-4853-A42D-31D0AC0FD1B9}" destId="{C2F02683-2FB9-442E-951E-1FEAA00A746E}" srcOrd="1" destOrd="0" presId="urn:microsoft.com/office/officeart/2008/layout/TitledPictureBlocks"/>
    <dgm:cxn modelId="{859E68E5-A50B-4B85-8563-18B37F668C45}" type="presParOf" srcId="{F49D1580-7F33-4853-A42D-31D0AC0FD1B9}" destId="{449F2DB9-105A-40C2-A150-FDE50C2CD71E}" srcOrd="2" destOrd="0" presId="urn:microsoft.com/office/officeart/2008/layout/TitledPictureBlocks"/>
    <dgm:cxn modelId="{661E968A-6A99-4D95-A371-D14C09DE9348}" type="presParOf" srcId="{74AC3E4E-0CE9-414B-BADF-AD78EBC4AE53}" destId="{32C000DA-F07B-4281-B8F4-93399356C008}" srcOrd="3" destOrd="0" presId="urn:microsoft.com/office/officeart/2008/layout/TitledPictureBlocks"/>
    <dgm:cxn modelId="{97DDF9C9-8BEA-4887-BD34-AADF94A10C79}" type="presParOf" srcId="{74AC3E4E-0CE9-414B-BADF-AD78EBC4AE53}" destId="{63665CC8-908E-4660-A51D-F1AACFAEFD78}" srcOrd="4" destOrd="0" presId="urn:microsoft.com/office/officeart/2008/layout/TitledPictureBlocks"/>
    <dgm:cxn modelId="{95CB342A-269C-476B-9E7B-BC61C9AA8E5F}" type="presParOf" srcId="{63665CC8-908E-4660-A51D-F1AACFAEFD78}" destId="{FE016EE5-BBDF-48C9-A592-5CA38BD65C3C}" srcOrd="0" destOrd="0" presId="urn:microsoft.com/office/officeart/2008/layout/TitledPictureBlocks"/>
    <dgm:cxn modelId="{A68C5B08-F5BE-44B6-B257-B9BDC59FAC3B}" type="presParOf" srcId="{63665CC8-908E-4660-A51D-F1AACFAEFD78}" destId="{F7537E83-E7CC-4683-A368-8D2AA2A94972}" srcOrd="1" destOrd="0" presId="urn:microsoft.com/office/officeart/2008/layout/TitledPictureBlocks"/>
    <dgm:cxn modelId="{F786928E-BEAC-43C1-A0C8-41AE616889C9}" type="presParOf" srcId="{63665CC8-908E-4660-A51D-F1AACFAEFD78}" destId="{1EE1F04B-999A-4F99-8DC2-F77715789B13}" srcOrd="2" destOrd="0" presId="urn:microsoft.com/office/officeart/2008/layout/TitledPictureBlocks"/>
    <dgm:cxn modelId="{335108D4-7273-44B5-8F3C-3CB0A8E8558A}" type="presParOf" srcId="{74AC3E4E-0CE9-414B-BADF-AD78EBC4AE53}" destId="{25BB8939-183F-4394-80E2-05A31BE4661A}" srcOrd="5" destOrd="0" presId="urn:microsoft.com/office/officeart/2008/layout/TitledPictureBlocks"/>
    <dgm:cxn modelId="{9C74B093-015F-4A74-B317-667340D66C85}" type="presParOf" srcId="{74AC3E4E-0CE9-414B-BADF-AD78EBC4AE53}" destId="{D7A97A65-1CCD-4E90-9206-CE810DA0D636}" srcOrd="6" destOrd="0" presId="urn:microsoft.com/office/officeart/2008/layout/TitledPictureBlocks"/>
    <dgm:cxn modelId="{A502502D-3067-46FD-B89B-B6F4B06D0705}" type="presParOf" srcId="{D7A97A65-1CCD-4E90-9206-CE810DA0D636}" destId="{79976492-8405-4711-801F-6F536323AB7F}" srcOrd="0" destOrd="0" presId="urn:microsoft.com/office/officeart/2008/layout/TitledPictureBlocks"/>
    <dgm:cxn modelId="{76A4A56D-A4F0-4F3D-954F-F1C072CA2B02}" type="presParOf" srcId="{D7A97A65-1CCD-4E90-9206-CE810DA0D636}" destId="{F5A399FC-CF24-4F36-B848-21A6677310FC}" srcOrd="1" destOrd="0" presId="urn:microsoft.com/office/officeart/2008/layout/TitledPictureBlocks"/>
    <dgm:cxn modelId="{7C77C22F-E4DA-489D-82EA-50C079A5F239}" type="presParOf" srcId="{D7A97A65-1CCD-4E90-9206-CE810DA0D636}" destId="{633CDBB2-64A5-4E5A-BD8C-3254E9A2DFC1}" srcOrd="2" destOrd="0" presId="urn:microsoft.com/office/officeart/2008/layout/TitledPictureBlocks"/>
    <dgm:cxn modelId="{08BF4752-F4F1-4BC5-B144-B20CE4C44BA2}" type="presParOf" srcId="{74AC3E4E-0CE9-414B-BADF-AD78EBC4AE53}" destId="{2F634752-9FD0-42A9-A6E5-1AD9A7551DEC}" srcOrd="7" destOrd="0" presId="urn:microsoft.com/office/officeart/2008/layout/TitledPictureBlocks"/>
    <dgm:cxn modelId="{F4465195-7361-48C9-9B72-9FFED44C08AB}" type="presParOf" srcId="{74AC3E4E-0CE9-414B-BADF-AD78EBC4AE53}" destId="{2359D316-9D86-43C4-B861-33B5E54C927B}" srcOrd="8" destOrd="0" presId="urn:microsoft.com/office/officeart/2008/layout/TitledPictureBlocks"/>
    <dgm:cxn modelId="{D9B443EB-A1EC-4EA8-A164-92E55A68764E}" type="presParOf" srcId="{2359D316-9D86-43C4-B861-33B5E54C927B}" destId="{6B66BAF7-01DC-4F9F-A1CB-55581AEAEF0C}" srcOrd="0" destOrd="0" presId="urn:microsoft.com/office/officeart/2008/layout/TitledPictureBlocks"/>
    <dgm:cxn modelId="{B62F6F32-4219-44D6-AE24-A01F2A83A390}" type="presParOf" srcId="{2359D316-9D86-43C4-B861-33B5E54C927B}" destId="{BB9064EC-F12A-4FD5-8B5A-AF38A85E1286}" srcOrd="1" destOrd="0" presId="urn:microsoft.com/office/officeart/2008/layout/TitledPictureBlocks"/>
    <dgm:cxn modelId="{176C107F-6845-4F71-B9B9-89118A077B4D}" type="presParOf" srcId="{2359D316-9D86-43C4-B861-33B5E54C927B}" destId="{50A01290-9665-45C8-B430-C2BC11BBCFA3}" srcOrd="2" destOrd="0" presId="urn:microsoft.com/office/officeart/2008/layout/TitledPictureBlocks"/>
    <dgm:cxn modelId="{1B871520-C28D-4208-9C71-B40B4929A8F7}" type="presParOf" srcId="{74AC3E4E-0CE9-414B-BADF-AD78EBC4AE53}" destId="{CE534C7B-4002-4248-906D-D4DCFCB3C4E8}" srcOrd="9" destOrd="0" presId="urn:microsoft.com/office/officeart/2008/layout/TitledPictureBlocks"/>
    <dgm:cxn modelId="{96B34E52-9BFC-40DE-B277-4BA11F41510F}" type="presParOf" srcId="{74AC3E4E-0CE9-414B-BADF-AD78EBC4AE53}" destId="{67B3597F-24DD-4178-ABF9-394374A9207F}" srcOrd="10" destOrd="0" presId="urn:microsoft.com/office/officeart/2008/layout/TitledPictureBlocks"/>
    <dgm:cxn modelId="{48CB20D7-CFDA-43F0-AC26-FE177CBB283D}" type="presParOf" srcId="{67B3597F-24DD-4178-ABF9-394374A9207F}" destId="{11B5377E-C2D5-4768-BBE2-B30BBFA8A8E4}" srcOrd="0" destOrd="0" presId="urn:microsoft.com/office/officeart/2008/layout/TitledPictureBlocks"/>
    <dgm:cxn modelId="{08AE0EBC-1940-475E-883A-5B60BA66ACAB}" type="presParOf" srcId="{67B3597F-24DD-4178-ABF9-394374A9207F}" destId="{CC2A10DB-8952-41BC-B647-A1796BDE9BB5}" srcOrd="1" destOrd="0" presId="urn:microsoft.com/office/officeart/2008/layout/TitledPictureBlocks"/>
    <dgm:cxn modelId="{43BD683C-0F5B-49C6-BEDD-5D0775EC5DD6}" type="presParOf" srcId="{67B3597F-24DD-4178-ABF9-394374A9207F}" destId="{B7E52D81-EDBC-49F5-8CB4-1BC46A4E2B48}"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9F8884-F66C-41FA-9E36-C23E919FFC95}" type="doc">
      <dgm:prSet loTypeId="urn:microsoft.com/office/officeart/2005/8/layout/hList1" loCatId="list" qsTypeId="urn:microsoft.com/office/officeart/2005/8/quickstyle/simple5" qsCatId="simple" csTypeId="urn:microsoft.com/office/officeart/2005/8/colors/accent1_5" csCatId="accent1" phldr="1"/>
      <dgm:spPr/>
      <dgm:t>
        <a:bodyPr/>
        <a:lstStyle/>
        <a:p>
          <a:endParaRPr lang="en-US"/>
        </a:p>
      </dgm:t>
    </dgm:pt>
    <dgm:pt modelId="{ED726D4A-755B-4FB4-B319-D148E352CE08}">
      <dgm:prSet/>
      <dgm:spPr/>
      <dgm:t>
        <a:bodyPr/>
        <a:lstStyle/>
        <a:p>
          <a:r>
            <a:rPr lang="en-US"/>
            <a:t>Grief &amp; Loss</a:t>
          </a:r>
        </a:p>
      </dgm:t>
    </dgm:pt>
    <dgm:pt modelId="{48F7C323-6456-439F-BB74-9A8F7F17ADB3}" type="parTrans" cxnId="{58E9AD2D-7706-4EC4-9521-56BE943E362C}">
      <dgm:prSet/>
      <dgm:spPr/>
      <dgm:t>
        <a:bodyPr/>
        <a:lstStyle/>
        <a:p>
          <a:endParaRPr lang="en-US"/>
        </a:p>
      </dgm:t>
    </dgm:pt>
    <dgm:pt modelId="{EA1F624F-3642-4444-87D1-BE0748CBF510}" type="sibTrans" cxnId="{58E9AD2D-7706-4EC4-9521-56BE943E362C}">
      <dgm:prSet/>
      <dgm:spPr/>
      <dgm:t>
        <a:bodyPr/>
        <a:lstStyle/>
        <a:p>
          <a:endParaRPr lang="en-US"/>
        </a:p>
      </dgm:t>
    </dgm:pt>
    <dgm:pt modelId="{85E53F87-CA04-43B7-A193-8C54A64BFC46}">
      <dgm:prSet/>
      <dgm:spPr/>
      <dgm:t>
        <a:bodyPr/>
        <a:lstStyle/>
        <a:p>
          <a:r>
            <a:rPr lang="en-US"/>
            <a:t>Loss of cherished people, things, aspects of self, activities</a:t>
          </a:r>
        </a:p>
      </dgm:t>
    </dgm:pt>
    <dgm:pt modelId="{6D546321-6F37-424D-A74B-F24B455910C9}" type="parTrans" cxnId="{70AFBB28-057C-4AF8-AA94-748C3A0FE2E8}">
      <dgm:prSet/>
      <dgm:spPr/>
      <dgm:t>
        <a:bodyPr/>
        <a:lstStyle/>
        <a:p>
          <a:endParaRPr lang="en-US"/>
        </a:p>
      </dgm:t>
    </dgm:pt>
    <dgm:pt modelId="{2810520B-5689-4601-9BD0-B3FCD4E5BDE5}" type="sibTrans" cxnId="{70AFBB28-057C-4AF8-AA94-748C3A0FE2E8}">
      <dgm:prSet/>
      <dgm:spPr/>
      <dgm:t>
        <a:bodyPr/>
        <a:lstStyle/>
        <a:p>
          <a:endParaRPr lang="en-US"/>
        </a:p>
      </dgm:t>
    </dgm:pt>
    <dgm:pt modelId="{A9C47455-5C3F-48E7-BFC4-009BACBF1DE1}">
      <dgm:prSet/>
      <dgm:spPr/>
      <dgm:t>
        <a:bodyPr/>
        <a:lstStyle/>
        <a:p>
          <a:r>
            <a:rPr lang="en-US"/>
            <a:t>Physical Illness</a:t>
          </a:r>
        </a:p>
      </dgm:t>
    </dgm:pt>
    <dgm:pt modelId="{E809A37A-D8B0-42E8-9F04-422C20D7517E}" type="parTrans" cxnId="{A61A168B-F38C-47E8-B623-AE6215F5240E}">
      <dgm:prSet/>
      <dgm:spPr/>
      <dgm:t>
        <a:bodyPr/>
        <a:lstStyle/>
        <a:p>
          <a:endParaRPr lang="en-US"/>
        </a:p>
      </dgm:t>
    </dgm:pt>
    <dgm:pt modelId="{6E22874E-788E-4A1A-AC4F-79F9142225D4}" type="sibTrans" cxnId="{A61A168B-F38C-47E8-B623-AE6215F5240E}">
      <dgm:prSet/>
      <dgm:spPr/>
      <dgm:t>
        <a:bodyPr/>
        <a:lstStyle/>
        <a:p>
          <a:endParaRPr lang="en-US"/>
        </a:p>
      </dgm:t>
    </dgm:pt>
    <dgm:pt modelId="{1593373D-7C0C-4EEA-AD23-5DEC17BE0F28}">
      <dgm:prSet/>
      <dgm:spPr/>
      <dgm:t>
        <a:bodyPr/>
        <a:lstStyle/>
        <a:p>
          <a:r>
            <a:rPr lang="en-US"/>
            <a:t>Physical fatigue, loss of function, fear of infection and infecting others</a:t>
          </a:r>
        </a:p>
      </dgm:t>
    </dgm:pt>
    <dgm:pt modelId="{6292AFD6-BABA-4271-AAAE-A9412180226E}" type="parTrans" cxnId="{14A4374B-5BC8-4FEF-8E8C-7A9EE0CDBC9C}">
      <dgm:prSet/>
      <dgm:spPr/>
      <dgm:t>
        <a:bodyPr/>
        <a:lstStyle/>
        <a:p>
          <a:endParaRPr lang="en-US"/>
        </a:p>
      </dgm:t>
    </dgm:pt>
    <dgm:pt modelId="{EA7270C5-0FAB-4D10-B1CD-FB5EBDF26EB4}" type="sibTrans" cxnId="{14A4374B-5BC8-4FEF-8E8C-7A9EE0CDBC9C}">
      <dgm:prSet/>
      <dgm:spPr/>
      <dgm:t>
        <a:bodyPr/>
        <a:lstStyle/>
        <a:p>
          <a:endParaRPr lang="en-US"/>
        </a:p>
      </dgm:t>
    </dgm:pt>
    <dgm:pt modelId="{93E47099-21D6-4E34-9F6D-672C28386E25}">
      <dgm:prSet/>
      <dgm:spPr/>
      <dgm:t>
        <a:bodyPr/>
        <a:lstStyle/>
        <a:p>
          <a:r>
            <a:rPr lang="en-US"/>
            <a:t>Abandonment</a:t>
          </a:r>
        </a:p>
      </dgm:t>
    </dgm:pt>
    <dgm:pt modelId="{E917F8CC-A10D-4922-95A6-1EF89D48EB1C}" type="parTrans" cxnId="{F1872B43-3ED9-4104-B99D-196C8557387E}">
      <dgm:prSet/>
      <dgm:spPr/>
      <dgm:t>
        <a:bodyPr/>
        <a:lstStyle/>
        <a:p>
          <a:endParaRPr lang="en-US"/>
        </a:p>
      </dgm:t>
    </dgm:pt>
    <dgm:pt modelId="{E41D46A9-AF09-4D41-AE5B-457D8A740D66}" type="sibTrans" cxnId="{F1872B43-3ED9-4104-B99D-196C8557387E}">
      <dgm:prSet/>
      <dgm:spPr/>
      <dgm:t>
        <a:bodyPr/>
        <a:lstStyle/>
        <a:p>
          <a:endParaRPr lang="en-US"/>
        </a:p>
      </dgm:t>
    </dgm:pt>
    <dgm:pt modelId="{3BCA6B90-2AF7-4105-B7DA-94DFFD92F562}">
      <dgm:prSet/>
      <dgm:spPr/>
      <dgm:t>
        <a:bodyPr/>
        <a:lstStyle/>
        <a:p>
          <a:r>
            <a:rPr lang="en-US"/>
            <a:t>Lack of adequate supplies, resources, perceived leadership indifference</a:t>
          </a:r>
        </a:p>
      </dgm:t>
    </dgm:pt>
    <dgm:pt modelId="{C7D791BB-13C0-4FC0-B42E-24B5AFABE623}" type="parTrans" cxnId="{E7802CDD-2D68-4FE0-8B99-1E981213877F}">
      <dgm:prSet/>
      <dgm:spPr/>
      <dgm:t>
        <a:bodyPr/>
        <a:lstStyle/>
        <a:p>
          <a:endParaRPr lang="en-US"/>
        </a:p>
      </dgm:t>
    </dgm:pt>
    <dgm:pt modelId="{21ACF4CD-03B3-49D4-AE6E-0498DBE69296}" type="sibTrans" cxnId="{E7802CDD-2D68-4FE0-8B99-1E981213877F}">
      <dgm:prSet/>
      <dgm:spPr/>
      <dgm:t>
        <a:bodyPr/>
        <a:lstStyle/>
        <a:p>
          <a:endParaRPr lang="en-US"/>
        </a:p>
      </dgm:t>
    </dgm:pt>
    <dgm:pt modelId="{7521E71A-456B-4F5F-BDB3-82CA3D639AF0}" type="pres">
      <dgm:prSet presAssocID="{129F8884-F66C-41FA-9E36-C23E919FFC95}" presName="Name0" presStyleCnt="0">
        <dgm:presLayoutVars>
          <dgm:dir/>
          <dgm:animLvl val="lvl"/>
          <dgm:resizeHandles val="exact"/>
        </dgm:presLayoutVars>
      </dgm:prSet>
      <dgm:spPr/>
      <dgm:t>
        <a:bodyPr/>
        <a:lstStyle/>
        <a:p>
          <a:endParaRPr lang="en-US"/>
        </a:p>
      </dgm:t>
    </dgm:pt>
    <dgm:pt modelId="{E5007C26-2C26-4659-9D54-4BE2D88B12F9}" type="pres">
      <dgm:prSet presAssocID="{ED726D4A-755B-4FB4-B319-D148E352CE08}" presName="composite" presStyleCnt="0"/>
      <dgm:spPr/>
    </dgm:pt>
    <dgm:pt modelId="{0A3D3460-970F-41EE-B12D-4CC2E1D0B6F2}" type="pres">
      <dgm:prSet presAssocID="{ED726D4A-755B-4FB4-B319-D148E352CE08}" presName="parTx" presStyleLbl="alignNode1" presStyleIdx="0" presStyleCnt="3">
        <dgm:presLayoutVars>
          <dgm:chMax val="0"/>
          <dgm:chPref val="0"/>
          <dgm:bulletEnabled val="1"/>
        </dgm:presLayoutVars>
      </dgm:prSet>
      <dgm:spPr/>
      <dgm:t>
        <a:bodyPr/>
        <a:lstStyle/>
        <a:p>
          <a:endParaRPr lang="en-US"/>
        </a:p>
      </dgm:t>
    </dgm:pt>
    <dgm:pt modelId="{2622E65B-5E5F-4FD8-906E-F28062BB6C17}" type="pres">
      <dgm:prSet presAssocID="{ED726D4A-755B-4FB4-B319-D148E352CE08}" presName="desTx" presStyleLbl="alignAccFollowNode1" presStyleIdx="0" presStyleCnt="3">
        <dgm:presLayoutVars>
          <dgm:bulletEnabled val="1"/>
        </dgm:presLayoutVars>
      </dgm:prSet>
      <dgm:spPr/>
      <dgm:t>
        <a:bodyPr/>
        <a:lstStyle/>
        <a:p>
          <a:endParaRPr lang="en-US"/>
        </a:p>
      </dgm:t>
    </dgm:pt>
    <dgm:pt modelId="{EAC9E1B3-6CE1-4690-9D95-122D2DE486B1}" type="pres">
      <dgm:prSet presAssocID="{EA1F624F-3642-4444-87D1-BE0748CBF510}" presName="space" presStyleCnt="0"/>
      <dgm:spPr/>
    </dgm:pt>
    <dgm:pt modelId="{BF9069F5-B5F7-4B5B-93E6-D96C9FFDDAB7}" type="pres">
      <dgm:prSet presAssocID="{A9C47455-5C3F-48E7-BFC4-009BACBF1DE1}" presName="composite" presStyleCnt="0"/>
      <dgm:spPr/>
    </dgm:pt>
    <dgm:pt modelId="{F76E6818-3863-4E3C-84BB-5FCBADDBEB60}" type="pres">
      <dgm:prSet presAssocID="{A9C47455-5C3F-48E7-BFC4-009BACBF1DE1}" presName="parTx" presStyleLbl="alignNode1" presStyleIdx="1" presStyleCnt="3">
        <dgm:presLayoutVars>
          <dgm:chMax val="0"/>
          <dgm:chPref val="0"/>
          <dgm:bulletEnabled val="1"/>
        </dgm:presLayoutVars>
      </dgm:prSet>
      <dgm:spPr/>
      <dgm:t>
        <a:bodyPr/>
        <a:lstStyle/>
        <a:p>
          <a:endParaRPr lang="en-US"/>
        </a:p>
      </dgm:t>
    </dgm:pt>
    <dgm:pt modelId="{20CA656E-50F9-44B7-A153-ECB6085CCBD8}" type="pres">
      <dgm:prSet presAssocID="{A9C47455-5C3F-48E7-BFC4-009BACBF1DE1}" presName="desTx" presStyleLbl="alignAccFollowNode1" presStyleIdx="1" presStyleCnt="3">
        <dgm:presLayoutVars>
          <dgm:bulletEnabled val="1"/>
        </dgm:presLayoutVars>
      </dgm:prSet>
      <dgm:spPr/>
      <dgm:t>
        <a:bodyPr/>
        <a:lstStyle/>
        <a:p>
          <a:endParaRPr lang="en-US"/>
        </a:p>
      </dgm:t>
    </dgm:pt>
    <dgm:pt modelId="{2D2168E1-D054-4C18-AF9E-93EE9088F412}" type="pres">
      <dgm:prSet presAssocID="{6E22874E-788E-4A1A-AC4F-79F9142225D4}" presName="space" presStyleCnt="0"/>
      <dgm:spPr/>
    </dgm:pt>
    <dgm:pt modelId="{1366FE17-0489-46AA-9A8A-0F07BBA1EC43}" type="pres">
      <dgm:prSet presAssocID="{93E47099-21D6-4E34-9F6D-672C28386E25}" presName="composite" presStyleCnt="0"/>
      <dgm:spPr/>
    </dgm:pt>
    <dgm:pt modelId="{E12CD155-771C-4271-A42E-907C05B0DC6D}" type="pres">
      <dgm:prSet presAssocID="{93E47099-21D6-4E34-9F6D-672C28386E25}" presName="parTx" presStyleLbl="alignNode1" presStyleIdx="2" presStyleCnt="3">
        <dgm:presLayoutVars>
          <dgm:chMax val="0"/>
          <dgm:chPref val="0"/>
          <dgm:bulletEnabled val="1"/>
        </dgm:presLayoutVars>
      </dgm:prSet>
      <dgm:spPr/>
      <dgm:t>
        <a:bodyPr/>
        <a:lstStyle/>
        <a:p>
          <a:endParaRPr lang="en-US"/>
        </a:p>
      </dgm:t>
    </dgm:pt>
    <dgm:pt modelId="{5A2BCA37-4DE5-4618-B837-38D20CD7A1CF}" type="pres">
      <dgm:prSet presAssocID="{93E47099-21D6-4E34-9F6D-672C28386E25}" presName="desTx" presStyleLbl="alignAccFollowNode1" presStyleIdx="2" presStyleCnt="3">
        <dgm:presLayoutVars>
          <dgm:bulletEnabled val="1"/>
        </dgm:presLayoutVars>
      </dgm:prSet>
      <dgm:spPr/>
      <dgm:t>
        <a:bodyPr/>
        <a:lstStyle/>
        <a:p>
          <a:endParaRPr lang="en-US"/>
        </a:p>
      </dgm:t>
    </dgm:pt>
  </dgm:ptLst>
  <dgm:cxnLst>
    <dgm:cxn modelId="{229C4679-0E38-454E-A9B1-2C6B390F4E41}" type="presOf" srcId="{ED726D4A-755B-4FB4-B319-D148E352CE08}" destId="{0A3D3460-970F-41EE-B12D-4CC2E1D0B6F2}" srcOrd="0" destOrd="0" presId="urn:microsoft.com/office/officeart/2005/8/layout/hList1"/>
    <dgm:cxn modelId="{70AFBB28-057C-4AF8-AA94-748C3A0FE2E8}" srcId="{ED726D4A-755B-4FB4-B319-D148E352CE08}" destId="{85E53F87-CA04-43B7-A193-8C54A64BFC46}" srcOrd="0" destOrd="0" parTransId="{6D546321-6F37-424D-A74B-F24B455910C9}" sibTransId="{2810520B-5689-4601-9BD0-B3FCD4E5BDE5}"/>
    <dgm:cxn modelId="{58E9AD2D-7706-4EC4-9521-56BE943E362C}" srcId="{129F8884-F66C-41FA-9E36-C23E919FFC95}" destId="{ED726D4A-755B-4FB4-B319-D148E352CE08}" srcOrd="0" destOrd="0" parTransId="{48F7C323-6456-439F-BB74-9A8F7F17ADB3}" sibTransId="{EA1F624F-3642-4444-87D1-BE0748CBF510}"/>
    <dgm:cxn modelId="{14A4374B-5BC8-4FEF-8E8C-7A9EE0CDBC9C}" srcId="{A9C47455-5C3F-48E7-BFC4-009BACBF1DE1}" destId="{1593373D-7C0C-4EEA-AD23-5DEC17BE0F28}" srcOrd="0" destOrd="0" parTransId="{6292AFD6-BABA-4271-AAAE-A9412180226E}" sibTransId="{EA7270C5-0FAB-4D10-B1CD-FB5EBDF26EB4}"/>
    <dgm:cxn modelId="{25912183-F27A-46A1-BA15-F228304F76A8}" type="presOf" srcId="{93E47099-21D6-4E34-9F6D-672C28386E25}" destId="{E12CD155-771C-4271-A42E-907C05B0DC6D}" srcOrd="0" destOrd="0" presId="urn:microsoft.com/office/officeart/2005/8/layout/hList1"/>
    <dgm:cxn modelId="{F7C35A48-9CE2-4E1E-BC3B-40EA023D870F}" type="presOf" srcId="{A9C47455-5C3F-48E7-BFC4-009BACBF1DE1}" destId="{F76E6818-3863-4E3C-84BB-5FCBADDBEB60}" srcOrd="0" destOrd="0" presId="urn:microsoft.com/office/officeart/2005/8/layout/hList1"/>
    <dgm:cxn modelId="{F1872B43-3ED9-4104-B99D-196C8557387E}" srcId="{129F8884-F66C-41FA-9E36-C23E919FFC95}" destId="{93E47099-21D6-4E34-9F6D-672C28386E25}" srcOrd="2" destOrd="0" parTransId="{E917F8CC-A10D-4922-95A6-1EF89D48EB1C}" sibTransId="{E41D46A9-AF09-4D41-AE5B-457D8A740D66}"/>
    <dgm:cxn modelId="{81FF1787-3927-400C-9D60-395B8858B3CB}" type="presOf" srcId="{85E53F87-CA04-43B7-A193-8C54A64BFC46}" destId="{2622E65B-5E5F-4FD8-906E-F28062BB6C17}" srcOrd="0" destOrd="0" presId="urn:microsoft.com/office/officeart/2005/8/layout/hList1"/>
    <dgm:cxn modelId="{FC7F362C-807D-4928-8BC3-46BA6DA4B06A}" type="presOf" srcId="{3BCA6B90-2AF7-4105-B7DA-94DFFD92F562}" destId="{5A2BCA37-4DE5-4618-B837-38D20CD7A1CF}" srcOrd="0" destOrd="0" presId="urn:microsoft.com/office/officeart/2005/8/layout/hList1"/>
    <dgm:cxn modelId="{E7802CDD-2D68-4FE0-8B99-1E981213877F}" srcId="{93E47099-21D6-4E34-9F6D-672C28386E25}" destId="{3BCA6B90-2AF7-4105-B7DA-94DFFD92F562}" srcOrd="0" destOrd="0" parTransId="{C7D791BB-13C0-4FC0-B42E-24B5AFABE623}" sibTransId="{21ACF4CD-03B3-49D4-AE6E-0498DBE69296}"/>
    <dgm:cxn modelId="{9A5A1DE8-1565-4839-8FF9-B6796C6B00D7}" type="presOf" srcId="{1593373D-7C0C-4EEA-AD23-5DEC17BE0F28}" destId="{20CA656E-50F9-44B7-A153-ECB6085CCBD8}" srcOrd="0" destOrd="0" presId="urn:microsoft.com/office/officeart/2005/8/layout/hList1"/>
    <dgm:cxn modelId="{A61A168B-F38C-47E8-B623-AE6215F5240E}" srcId="{129F8884-F66C-41FA-9E36-C23E919FFC95}" destId="{A9C47455-5C3F-48E7-BFC4-009BACBF1DE1}" srcOrd="1" destOrd="0" parTransId="{E809A37A-D8B0-42E8-9F04-422C20D7517E}" sibTransId="{6E22874E-788E-4A1A-AC4F-79F9142225D4}"/>
    <dgm:cxn modelId="{619492A3-6C19-4049-8777-3F3DE769D25D}" type="presOf" srcId="{129F8884-F66C-41FA-9E36-C23E919FFC95}" destId="{7521E71A-456B-4F5F-BDB3-82CA3D639AF0}" srcOrd="0" destOrd="0" presId="urn:microsoft.com/office/officeart/2005/8/layout/hList1"/>
    <dgm:cxn modelId="{3A172D93-FEC4-481A-9718-A6A0A92B0262}" type="presParOf" srcId="{7521E71A-456B-4F5F-BDB3-82CA3D639AF0}" destId="{E5007C26-2C26-4659-9D54-4BE2D88B12F9}" srcOrd="0" destOrd="0" presId="urn:microsoft.com/office/officeart/2005/8/layout/hList1"/>
    <dgm:cxn modelId="{A2319445-A67A-4F81-A278-6163DAEEF716}" type="presParOf" srcId="{E5007C26-2C26-4659-9D54-4BE2D88B12F9}" destId="{0A3D3460-970F-41EE-B12D-4CC2E1D0B6F2}" srcOrd="0" destOrd="0" presId="urn:microsoft.com/office/officeart/2005/8/layout/hList1"/>
    <dgm:cxn modelId="{CF1DC3A8-0CA1-4A07-93D9-BF76106349D3}" type="presParOf" srcId="{E5007C26-2C26-4659-9D54-4BE2D88B12F9}" destId="{2622E65B-5E5F-4FD8-906E-F28062BB6C17}" srcOrd="1" destOrd="0" presId="urn:microsoft.com/office/officeart/2005/8/layout/hList1"/>
    <dgm:cxn modelId="{1490C6C4-31DD-4803-910F-2ACD4537AB99}" type="presParOf" srcId="{7521E71A-456B-4F5F-BDB3-82CA3D639AF0}" destId="{EAC9E1B3-6CE1-4690-9D95-122D2DE486B1}" srcOrd="1" destOrd="0" presId="urn:microsoft.com/office/officeart/2005/8/layout/hList1"/>
    <dgm:cxn modelId="{316B3A00-0D08-4FF6-AAD3-A1A0A00B991B}" type="presParOf" srcId="{7521E71A-456B-4F5F-BDB3-82CA3D639AF0}" destId="{BF9069F5-B5F7-4B5B-93E6-D96C9FFDDAB7}" srcOrd="2" destOrd="0" presId="urn:microsoft.com/office/officeart/2005/8/layout/hList1"/>
    <dgm:cxn modelId="{50C37D44-920A-43A8-A363-7B88176CB7F5}" type="presParOf" srcId="{BF9069F5-B5F7-4B5B-93E6-D96C9FFDDAB7}" destId="{F76E6818-3863-4E3C-84BB-5FCBADDBEB60}" srcOrd="0" destOrd="0" presId="urn:microsoft.com/office/officeart/2005/8/layout/hList1"/>
    <dgm:cxn modelId="{0D18EF9E-864A-44E0-98C0-1DE05CF2C9AA}" type="presParOf" srcId="{BF9069F5-B5F7-4B5B-93E6-D96C9FFDDAB7}" destId="{20CA656E-50F9-44B7-A153-ECB6085CCBD8}" srcOrd="1" destOrd="0" presId="urn:microsoft.com/office/officeart/2005/8/layout/hList1"/>
    <dgm:cxn modelId="{980C232E-9AB9-42C7-8117-744C93151573}" type="presParOf" srcId="{7521E71A-456B-4F5F-BDB3-82CA3D639AF0}" destId="{2D2168E1-D054-4C18-AF9E-93EE9088F412}" srcOrd="3" destOrd="0" presId="urn:microsoft.com/office/officeart/2005/8/layout/hList1"/>
    <dgm:cxn modelId="{CDD3552E-9901-4229-AEBB-6EC1060C5FF7}" type="presParOf" srcId="{7521E71A-456B-4F5F-BDB3-82CA3D639AF0}" destId="{1366FE17-0489-46AA-9A8A-0F07BBA1EC43}" srcOrd="4" destOrd="0" presId="urn:microsoft.com/office/officeart/2005/8/layout/hList1"/>
    <dgm:cxn modelId="{AD3F6D9B-4563-4FEF-838B-7FCBDF446C6C}" type="presParOf" srcId="{1366FE17-0489-46AA-9A8A-0F07BBA1EC43}" destId="{E12CD155-771C-4271-A42E-907C05B0DC6D}" srcOrd="0" destOrd="0" presId="urn:microsoft.com/office/officeart/2005/8/layout/hList1"/>
    <dgm:cxn modelId="{9A8C66A4-3F53-4F02-A159-E3EED15670FB}" type="presParOf" srcId="{1366FE17-0489-46AA-9A8A-0F07BBA1EC43}" destId="{5A2BCA37-4DE5-4618-B837-38D20CD7A1CF}"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3EABAEA-F89F-4C0B-A63D-E7319806584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5A0D9B8B-B274-414E-B0A4-B2A53E06100D}">
      <dgm:prSet phldrT="[Text]">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en-US" b="1">
              <a:latin typeface="+mn-lt"/>
            </a:rPr>
            <a:t>READY</a:t>
          </a:r>
        </a:p>
      </dgm:t>
    </dgm:pt>
    <dgm:pt modelId="{FD88A86D-8570-49E9-B247-701BDF4A8426}" type="parTrans" cxnId="{1E87E020-F9AD-44BF-8EA5-BEB3FE58F307}">
      <dgm:prSet/>
      <dgm:spPr/>
      <dgm:t>
        <a:bodyPr/>
        <a:lstStyle/>
        <a:p>
          <a:endParaRPr lang="en-US"/>
        </a:p>
      </dgm:t>
    </dgm:pt>
    <dgm:pt modelId="{14108BDD-0F40-422F-85A9-30F1D6497C6E}" type="sibTrans" cxnId="{1E87E020-F9AD-44BF-8EA5-BEB3FE58F307}">
      <dgm:prSet/>
      <dgm:spPr/>
      <dgm:t>
        <a:bodyPr/>
        <a:lstStyle/>
        <a:p>
          <a:endParaRPr lang="en-US"/>
        </a:p>
      </dgm:t>
    </dgm:pt>
    <dgm:pt modelId="{51D13B31-10ED-486B-B89B-E00E18B1A666}">
      <dgm:prSet>
        <dgm:style>
          <a:lnRef idx="1">
            <a:schemeClr val="accent6"/>
          </a:lnRef>
          <a:fillRef idx="2">
            <a:schemeClr val="accent6"/>
          </a:fillRef>
          <a:effectRef idx="1">
            <a:schemeClr val="accent6"/>
          </a:effectRef>
          <a:fontRef idx="minor">
            <a:schemeClr val="dk1"/>
          </a:fontRef>
        </dgm:style>
      </dgm:prSet>
      <dgm:spPr/>
      <dgm:t>
        <a:bodyPr/>
        <a:lstStyle/>
        <a:p>
          <a:r>
            <a:rPr lang="en-US" b="1">
              <a:latin typeface="+mn-lt"/>
            </a:rPr>
            <a:t>Description:</a:t>
          </a:r>
        </a:p>
      </dgm:t>
    </dgm:pt>
    <dgm:pt modelId="{5F39133F-7D30-4252-AFE3-6AD8B02FF46F}" type="parTrans" cxnId="{83DF47C2-65E1-473D-892B-8CAD13D3B612}">
      <dgm:prSet/>
      <dgm:spPr/>
      <dgm:t>
        <a:bodyPr/>
        <a:lstStyle/>
        <a:p>
          <a:endParaRPr lang="en-US"/>
        </a:p>
      </dgm:t>
    </dgm:pt>
    <dgm:pt modelId="{18D95878-D473-427C-94B2-13C543F61F0C}" type="sibTrans" cxnId="{83DF47C2-65E1-473D-892B-8CAD13D3B612}">
      <dgm:prSet/>
      <dgm:spPr/>
      <dgm:t>
        <a:bodyPr/>
        <a:lstStyle/>
        <a:p>
          <a:endParaRPr lang="en-US"/>
        </a:p>
      </dgm:t>
    </dgm:pt>
    <dgm:pt modelId="{F04C896A-6A77-4A52-89AD-A00FEC57A4FF}">
      <dgm:prSet>
        <dgm:style>
          <a:lnRef idx="1">
            <a:schemeClr val="accent6"/>
          </a:lnRef>
          <a:fillRef idx="2">
            <a:schemeClr val="accent6"/>
          </a:fillRef>
          <a:effectRef idx="1">
            <a:schemeClr val="accent6"/>
          </a:effectRef>
          <a:fontRef idx="minor">
            <a:schemeClr val="dk1"/>
          </a:fontRef>
        </dgm:style>
      </dgm:prSet>
      <dgm:spPr/>
      <dgm:t>
        <a:bodyPr/>
        <a:lstStyle/>
        <a:p>
          <a:r>
            <a:rPr lang="en-US">
              <a:latin typeface="+mn-lt"/>
            </a:rPr>
            <a:t>Optimal functioning</a:t>
          </a:r>
        </a:p>
      </dgm:t>
    </dgm:pt>
    <dgm:pt modelId="{3EBBDA56-EA5E-45B5-A25B-AD1D7335A3A7}" type="parTrans" cxnId="{74BF9BA4-F8CB-41DD-A4CB-5BBE5801E8F5}">
      <dgm:prSet/>
      <dgm:spPr/>
      <dgm:t>
        <a:bodyPr/>
        <a:lstStyle/>
        <a:p>
          <a:endParaRPr lang="en-US"/>
        </a:p>
      </dgm:t>
    </dgm:pt>
    <dgm:pt modelId="{5EE03650-DFC0-4CC9-BFB3-925A4E238E68}" type="sibTrans" cxnId="{74BF9BA4-F8CB-41DD-A4CB-5BBE5801E8F5}">
      <dgm:prSet/>
      <dgm:spPr/>
      <dgm:t>
        <a:bodyPr/>
        <a:lstStyle/>
        <a:p>
          <a:endParaRPr lang="en-US"/>
        </a:p>
      </dgm:t>
    </dgm:pt>
    <dgm:pt modelId="{62602CF1-A431-40A6-A889-09AA1CA2BA38}">
      <dgm:prSet>
        <dgm:style>
          <a:lnRef idx="1">
            <a:schemeClr val="accent6"/>
          </a:lnRef>
          <a:fillRef idx="2">
            <a:schemeClr val="accent6"/>
          </a:fillRef>
          <a:effectRef idx="1">
            <a:schemeClr val="accent6"/>
          </a:effectRef>
          <a:fontRef idx="minor">
            <a:schemeClr val="dk1"/>
          </a:fontRef>
        </dgm:style>
      </dgm:prSet>
      <dgm:spPr/>
      <dgm:t>
        <a:bodyPr/>
        <a:lstStyle/>
        <a:p>
          <a:r>
            <a:rPr lang="en-US">
              <a:latin typeface="+mn-lt"/>
            </a:rPr>
            <a:t>Adaptive growth</a:t>
          </a:r>
        </a:p>
      </dgm:t>
    </dgm:pt>
    <dgm:pt modelId="{CECDE724-AD8E-4634-9FA7-72D22BAD4469}" type="parTrans" cxnId="{940ED054-8036-4B7E-B396-8E17214AB6B2}">
      <dgm:prSet/>
      <dgm:spPr/>
      <dgm:t>
        <a:bodyPr/>
        <a:lstStyle/>
        <a:p>
          <a:endParaRPr lang="en-US"/>
        </a:p>
      </dgm:t>
    </dgm:pt>
    <dgm:pt modelId="{B7B22AE6-6E20-4DB5-A261-A9EEAA122A1F}" type="sibTrans" cxnId="{940ED054-8036-4B7E-B396-8E17214AB6B2}">
      <dgm:prSet/>
      <dgm:spPr/>
      <dgm:t>
        <a:bodyPr/>
        <a:lstStyle/>
        <a:p>
          <a:endParaRPr lang="en-US"/>
        </a:p>
      </dgm:t>
    </dgm:pt>
    <dgm:pt modelId="{72C7D10A-1DD5-4DB7-B24A-20ADDF91B4B5}">
      <dgm:prSet>
        <dgm:style>
          <a:lnRef idx="1">
            <a:schemeClr val="accent6"/>
          </a:lnRef>
          <a:fillRef idx="2">
            <a:schemeClr val="accent6"/>
          </a:fillRef>
          <a:effectRef idx="1">
            <a:schemeClr val="accent6"/>
          </a:effectRef>
          <a:fontRef idx="minor">
            <a:schemeClr val="dk1"/>
          </a:fontRef>
        </dgm:style>
      </dgm:prSet>
      <dgm:spPr/>
      <dgm:t>
        <a:bodyPr/>
        <a:lstStyle/>
        <a:p>
          <a:r>
            <a:rPr lang="en-US" b="1">
              <a:latin typeface="+mn-lt"/>
            </a:rPr>
            <a:t>Causes:</a:t>
          </a:r>
        </a:p>
      </dgm:t>
    </dgm:pt>
    <dgm:pt modelId="{FC9E9C38-C2F0-49B0-A840-8C3DB8204E52}" type="parTrans" cxnId="{084BCEE8-7736-4F55-B7DB-6A3B3EE4C40A}">
      <dgm:prSet/>
      <dgm:spPr/>
      <dgm:t>
        <a:bodyPr/>
        <a:lstStyle/>
        <a:p>
          <a:endParaRPr lang="en-US"/>
        </a:p>
      </dgm:t>
    </dgm:pt>
    <dgm:pt modelId="{87F06063-6F9D-4782-A8F0-5B67C1E33CCB}" type="sibTrans" cxnId="{084BCEE8-7736-4F55-B7DB-6A3B3EE4C40A}">
      <dgm:prSet/>
      <dgm:spPr/>
      <dgm:t>
        <a:bodyPr/>
        <a:lstStyle/>
        <a:p>
          <a:endParaRPr lang="en-US"/>
        </a:p>
      </dgm:t>
    </dgm:pt>
    <dgm:pt modelId="{807C0440-A1D2-406A-AF19-BD59A5EBFE54}">
      <dgm:prSet>
        <dgm:style>
          <a:lnRef idx="1">
            <a:schemeClr val="accent6"/>
          </a:lnRef>
          <a:fillRef idx="2">
            <a:schemeClr val="accent6"/>
          </a:fillRef>
          <a:effectRef idx="1">
            <a:schemeClr val="accent6"/>
          </a:effectRef>
          <a:fontRef idx="minor">
            <a:schemeClr val="dk1"/>
          </a:fontRef>
        </dgm:style>
      </dgm:prSet>
      <dgm:spPr/>
      <dgm:t>
        <a:bodyPr/>
        <a:lstStyle/>
        <a:p>
          <a:r>
            <a:rPr lang="en-US">
              <a:latin typeface="+mn-lt"/>
            </a:rPr>
            <a:t>Health &amp; wellbeing</a:t>
          </a:r>
        </a:p>
      </dgm:t>
    </dgm:pt>
    <dgm:pt modelId="{45036B6D-1218-457D-B722-A843A9C34A92}" type="parTrans" cxnId="{0DF5460E-BF5B-4F84-B8E2-67EFD2F9ACA9}">
      <dgm:prSet/>
      <dgm:spPr/>
      <dgm:t>
        <a:bodyPr/>
        <a:lstStyle/>
        <a:p>
          <a:endParaRPr lang="en-US"/>
        </a:p>
      </dgm:t>
    </dgm:pt>
    <dgm:pt modelId="{7CCC11DE-64BD-4243-8909-9A6F6C98F728}" type="sibTrans" cxnId="{0DF5460E-BF5B-4F84-B8E2-67EFD2F9ACA9}">
      <dgm:prSet/>
      <dgm:spPr/>
      <dgm:t>
        <a:bodyPr/>
        <a:lstStyle/>
        <a:p>
          <a:endParaRPr lang="en-US"/>
        </a:p>
      </dgm:t>
    </dgm:pt>
    <dgm:pt modelId="{FFB89060-3ECE-4096-BFB4-1C8B8538136B}">
      <dgm:prSet>
        <dgm:style>
          <a:lnRef idx="1">
            <a:schemeClr val="accent6"/>
          </a:lnRef>
          <a:fillRef idx="2">
            <a:schemeClr val="accent6"/>
          </a:fillRef>
          <a:effectRef idx="1">
            <a:schemeClr val="accent6"/>
          </a:effectRef>
          <a:fontRef idx="minor">
            <a:schemeClr val="dk1"/>
          </a:fontRef>
        </dgm:style>
      </dgm:prSet>
      <dgm:spPr/>
      <dgm:t>
        <a:bodyPr/>
        <a:lstStyle/>
        <a:p>
          <a:r>
            <a:rPr lang="en-US">
              <a:latin typeface="+mn-lt"/>
            </a:rPr>
            <a:t>Positive social environment</a:t>
          </a:r>
        </a:p>
      </dgm:t>
    </dgm:pt>
    <dgm:pt modelId="{945D9D05-98C8-4C72-9ED2-2C9A94CA8C56}" type="parTrans" cxnId="{CC3955FF-1C51-416C-A5FB-23F496B28546}">
      <dgm:prSet/>
      <dgm:spPr/>
      <dgm:t>
        <a:bodyPr/>
        <a:lstStyle/>
        <a:p>
          <a:endParaRPr lang="en-US"/>
        </a:p>
      </dgm:t>
    </dgm:pt>
    <dgm:pt modelId="{6B0380BA-F6A0-4FD5-8024-D4E01368F0D8}" type="sibTrans" cxnId="{CC3955FF-1C51-416C-A5FB-23F496B28546}">
      <dgm:prSet/>
      <dgm:spPr/>
      <dgm:t>
        <a:bodyPr/>
        <a:lstStyle/>
        <a:p>
          <a:endParaRPr lang="en-US"/>
        </a:p>
      </dgm:t>
    </dgm:pt>
    <dgm:pt modelId="{E611D790-E780-46AA-BA18-2D584DA30260}">
      <dgm:prSet>
        <dgm:style>
          <a:lnRef idx="1">
            <a:schemeClr val="accent6"/>
          </a:lnRef>
          <a:fillRef idx="2">
            <a:schemeClr val="accent6"/>
          </a:fillRef>
          <a:effectRef idx="1">
            <a:schemeClr val="accent6"/>
          </a:effectRef>
          <a:fontRef idx="minor">
            <a:schemeClr val="dk1"/>
          </a:fontRef>
        </dgm:style>
      </dgm:prSet>
      <dgm:spPr/>
      <dgm:t>
        <a:bodyPr/>
        <a:lstStyle/>
        <a:p>
          <a:r>
            <a:rPr lang="en-US">
              <a:latin typeface="+mn-lt"/>
            </a:rPr>
            <a:t>Resources</a:t>
          </a:r>
        </a:p>
      </dgm:t>
    </dgm:pt>
    <dgm:pt modelId="{D84B5A46-9E95-4815-84B4-724FC2E259AA}" type="parTrans" cxnId="{6A04B44D-2997-4071-BA0F-43CCD02CC325}">
      <dgm:prSet/>
      <dgm:spPr/>
      <dgm:t>
        <a:bodyPr/>
        <a:lstStyle/>
        <a:p>
          <a:endParaRPr lang="en-US"/>
        </a:p>
      </dgm:t>
    </dgm:pt>
    <dgm:pt modelId="{CE4107DC-7982-4898-BE4D-80441CED63AE}" type="sibTrans" cxnId="{6A04B44D-2997-4071-BA0F-43CCD02CC325}">
      <dgm:prSet/>
      <dgm:spPr/>
      <dgm:t>
        <a:bodyPr/>
        <a:lstStyle/>
        <a:p>
          <a:endParaRPr lang="en-US"/>
        </a:p>
      </dgm:t>
    </dgm:pt>
    <dgm:pt modelId="{E4933AA0-DA74-448F-AE21-EAF0409EB965}">
      <dgm:prSet>
        <dgm:style>
          <a:lnRef idx="1">
            <a:schemeClr val="accent6"/>
          </a:lnRef>
          <a:fillRef idx="2">
            <a:schemeClr val="accent6"/>
          </a:fillRef>
          <a:effectRef idx="1">
            <a:schemeClr val="accent6"/>
          </a:effectRef>
          <a:fontRef idx="minor">
            <a:schemeClr val="dk1"/>
          </a:fontRef>
        </dgm:style>
      </dgm:prSet>
      <dgm:spPr/>
      <dgm:t>
        <a:bodyPr/>
        <a:lstStyle/>
        <a:p>
          <a:r>
            <a:rPr lang="en-US" b="1">
              <a:latin typeface="+mn-lt"/>
            </a:rPr>
            <a:t>Features:</a:t>
          </a:r>
        </a:p>
      </dgm:t>
    </dgm:pt>
    <dgm:pt modelId="{9DD234FB-2B3E-4832-9528-7ECEC31D87E7}" type="parTrans" cxnId="{5C46A071-ECB2-4136-BBA3-6F8A0573E81F}">
      <dgm:prSet/>
      <dgm:spPr/>
      <dgm:t>
        <a:bodyPr/>
        <a:lstStyle/>
        <a:p>
          <a:endParaRPr lang="en-US"/>
        </a:p>
      </dgm:t>
    </dgm:pt>
    <dgm:pt modelId="{4D97F4E6-4B51-417E-89E6-926124781043}" type="sibTrans" cxnId="{5C46A071-ECB2-4136-BBA3-6F8A0573E81F}">
      <dgm:prSet/>
      <dgm:spPr/>
      <dgm:t>
        <a:bodyPr/>
        <a:lstStyle/>
        <a:p>
          <a:endParaRPr lang="en-US"/>
        </a:p>
      </dgm:t>
    </dgm:pt>
    <dgm:pt modelId="{8B76D316-FBB2-4295-B6E1-68B68B207341}">
      <dgm:prSet>
        <dgm:style>
          <a:lnRef idx="1">
            <a:schemeClr val="accent6"/>
          </a:lnRef>
          <a:fillRef idx="2">
            <a:schemeClr val="accent6"/>
          </a:fillRef>
          <a:effectRef idx="1">
            <a:schemeClr val="accent6"/>
          </a:effectRef>
          <a:fontRef idx="minor">
            <a:schemeClr val="dk1"/>
          </a:fontRef>
        </dgm:style>
      </dgm:prSet>
      <dgm:spPr/>
      <dgm:t>
        <a:bodyPr/>
        <a:lstStyle/>
        <a:p>
          <a:r>
            <a:rPr lang="en-US">
              <a:latin typeface="+mn-lt"/>
            </a:rPr>
            <a:t>At one’s best</a:t>
          </a:r>
        </a:p>
      </dgm:t>
    </dgm:pt>
    <dgm:pt modelId="{A9E91E00-9FDC-4A0E-B2F3-340A808A4E0D}" type="parTrans" cxnId="{E94CAADB-4BCF-4D53-8462-72ABC0AE8BCC}">
      <dgm:prSet/>
      <dgm:spPr/>
      <dgm:t>
        <a:bodyPr/>
        <a:lstStyle/>
        <a:p>
          <a:endParaRPr lang="en-US"/>
        </a:p>
      </dgm:t>
    </dgm:pt>
    <dgm:pt modelId="{B4773C61-C4B2-451A-9DEA-3DDEC36AE44B}" type="sibTrans" cxnId="{E94CAADB-4BCF-4D53-8462-72ABC0AE8BCC}">
      <dgm:prSet/>
      <dgm:spPr/>
      <dgm:t>
        <a:bodyPr/>
        <a:lstStyle/>
        <a:p>
          <a:endParaRPr lang="en-US"/>
        </a:p>
      </dgm:t>
    </dgm:pt>
    <dgm:pt modelId="{E3BA228A-8162-454E-8464-514211760398}">
      <dgm:prSet>
        <dgm:style>
          <a:lnRef idx="1">
            <a:schemeClr val="accent6"/>
          </a:lnRef>
          <a:fillRef idx="2">
            <a:schemeClr val="accent6"/>
          </a:fillRef>
          <a:effectRef idx="1">
            <a:schemeClr val="accent6"/>
          </a:effectRef>
          <a:fontRef idx="minor">
            <a:schemeClr val="dk1"/>
          </a:fontRef>
        </dgm:style>
      </dgm:prSet>
      <dgm:spPr/>
      <dgm:t>
        <a:bodyPr/>
        <a:lstStyle/>
        <a:p>
          <a:r>
            <a:rPr lang="en-US">
              <a:latin typeface="+mn-lt"/>
            </a:rPr>
            <a:t>Well-trained and prepared</a:t>
          </a:r>
        </a:p>
      </dgm:t>
    </dgm:pt>
    <dgm:pt modelId="{F8DD9963-35E0-4114-BCD2-AEF4D2F634CD}" type="parTrans" cxnId="{3CF7E0F0-E4F0-411B-A0DE-00BE7564F01B}">
      <dgm:prSet/>
      <dgm:spPr/>
      <dgm:t>
        <a:bodyPr/>
        <a:lstStyle/>
        <a:p>
          <a:endParaRPr lang="en-US"/>
        </a:p>
      </dgm:t>
    </dgm:pt>
    <dgm:pt modelId="{446B4444-EB3F-4AED-8056-B39974C75692}" type="sibTrans" cxnId="{3CF7E0F0-E4F0-411B-A0DE-00BE7564F01B}">
      <dgm:prSet/>
      <dgm:spPr/>
      <dgm:t>
        <a:bodyPr/>
        <a:lstStyle/>
        <a:p>
          <a:endParaRPr lang="en-US"/>
        </a:p>
      </dgm:t>
    </dgm:pt>
    <dgm:pt modelId="{C628B27E-8F93-46D6-BA26-1EBB7FA62629}">
      <dgm:prSet>
        <dgm:style>
          <a:lnRef idx="1">
            <a:schemeClr val="accent6"/>
          </a:lnRef>
          <a:fillRef idx="2">
            <a:schemeClr val="accent6"/>
          </a:fillRef>
          <a:effectRef idx="1">
            <a:schemeClr val="accent6"/>
          </a:effectRef>
          <a:fontRef idx="minor">
            <a:schemeClr val="dk1"/>
          </a:fontRef>
        </dgm:style>
      </dgm:prSet>
      <dgm:spPr/>
      <dgm:t>
        <a:bodyPr/>
        <a:lstStyle/>
        <a:p>
          <a:r>
            <a:rPr lang="en-US">
              <a:latin typeface="+mn-lt"/>
            </a:rPr>
            <a:t>In control</a:t>
          </a:r>
        </a:p>
      </dgm:t>
    </dgm:pt>
    <dgm:pt modelId="{F4FC9850-5252-4C15-A046-EC346FA231AB}" type="parTrans" cxnId="{11F9CA80-7135-4A1C-8B45-89B8946D8979}">
      <dgm:prSet/>
      <dgm:spPr/>
      <dgm:t>
        <a:bodyPr/>
        <a:lstStyle/>
        <a:p>
          <a:endParaRPr lang="en-US"/>
        </a:p>
      </dgm:t>
    </dgm:pt>
    <dgm:pt modelId="{DBD5D3CD-AEDB-4D61-8EF0-C5AF62575B57}" type="sibTrans" cxnId="{11F9CA80-7135-4A1C-8B45-89B8946D8979}">
      <dgm:prSet/>
      <dgm:spPr/>
      <dgm:t>
        <a:bodyPr/>
        <a:lstStyle/>
        <a:p>
          <a:endParaRPr lang="en-US"/>
        </a:p>
      </dgm:t>
    </dgm:pt>
    <dgm:pt modelId="{CE64C18B-1CCF-482B-8715-3842B5B8AACB}">
      <dgm:prSet>
        <dgm:style>
          <a:lnRef idx="1">
            <a:schemeClr val="accent6"/>
          </a:lnRef>
          <a:fillRef idx="2">
            <a:schemeClr val="accent6"/>
          </a:fillRef>
          <a:effectRef idx="1">
            <a:schemeClr val="accent6"/>
          </a:effectRef>
          <a:fontRef idx="minor">
            <a:schemeClr val="dk1"/>
          </a:fontRef>
        </dgm:style>
      </dgm:prSet>
      <dgm:spPr/>
      <dgm:t>
        <a:bodyPr/>
        <a:lstStyle/>
        <a:p>
          <a:r>
            <a:rPr lang="en-US">
              <a:latin typeface="+mn-lt"/>
            </a:rPr>
            <a:t>Physically, mentally and spiritually fit</a:t>
          </a:r>
        </a:p>
      </dgm:t>
    </dgm:pt>
    <dgm:pt modelId="{F0CC7FDD-B385-45EF-8B40-27CA09C85A10}" type="parTrans" cxnId="{FF7C037B-3BE4-420C-9657-1A96929FC8FC}">
      <dgm:prSet/>
      <dgm:spPr/>
      <dgm:t>
        <a:bodyPr/>
        <a:lstStyle/>
        <a:p>
          <a:endParaRPr lang="en-US"/>
        </a:p>
      </dgm:t>
    </dgm:pt>
    <dgm:pt modelId="{25B2E691-300A-4C7B-9C6C-6F147F4E0BB3}" type="sibTrans" cxnId="{FF7C037B-3BE4-420C-9657-1A96929FC8FC}">
      <dgm:prSet/>
      <dgm:spPr/>
      <dgm:t>
        <a:bodyPr/>
        <a:lstStyle/>
        <a:p>
          <a:endParaRPr lang="en-US"/>
        </a:p>
      </dgm:t>
    </dgm:pt>
    <dgm:pt modelId="{1B4E8840-08E5-4FD1-AFC5-CC4363B64C88}">
      <dgm:prSet>
        <dgm:style>
          <a:lnRef idx="1">
            <a:schemeClr val="accent6"/>
          </a:lnRef>
          <a:fillRef idx="2">
            <a:schemeClr val="accent6"/>
          </a:fillRef>
          <a:effectRef idx="1">
            <a:schemeClr val="accent6"/>
          </a:effectRef>
          <a:fontRef idx="minor">
            <a:schemeClr val="dk1"/>
          </a:fontRef>
        </dgm:style>
      </dgm:prSet>
      <dgm:spPr/>
      <dgm:t>
        <a:bodyPr/>
        <a:lstStyle/>
        <a:p>
          <a:r>
            <a:rPr lang="en-US">
              <a:latin typeface="+mn-lt"/>
            </a:rPr>
            <a:t>Mission-focused</a:t>
          </a:r>
        </a:p>
      </dgm:t>
    </dgm:pt>
    <dgm:pt modelId="{F4CD7CC6-80B3-488F-AF0A-BE0522F36506}" type="parTrans" cxnId="{0BD4292C-004F-4A19-AD75-1A5FA8B92593}">
      <dgm:prSet/>
      <dgm:spPr/>
      <dgm:t>
        <a:bodyPr/>
        <a:lstStyle/>
        <a:p>
          <a:endParaRPr lang="en-US"/>
        </a:p>
      </dgm:t>
    </dgm:pt>
    <dgm:pt modelId="{3B411F93-E029-42D6-96B2-FD192EDB732F}" type="sibTrans" cxnId="{0BD4292C-004F-4A19-AD75-1A5FA8B92593}">
      <dgm:prSet/>
      <dgm:spPr/>
      <dgm:t>
        <a:bodyPr/>
        <a:lstStyle/>
        <a:p>
          <a:endParaRPr lang="en-US"/>
        </a:p>
      </dgm:t>
    </dgm:pt>
    <dgm:pt modelId="{CD3F22EC-45FE-41CF-B74A-8581B518EC7C}">
      <dgm:prSet>
        <dgm:style>
          <a:lnRef idx="1">
            <a:schemeClr val="accent6"/>
          </a:lnRef>
          <a:fillRef idx="2">
            <a:schemeClr val="accent6"/>
          </a:fillRef>
          <a:effectRef idx="1">
            <a:schemeClr val="accent6"/>
          </a:effectRef>
          <a:fontRef idx="minor">
            <a:schemeClr val="dk1"/>
          </a:fontRef>
        </dgm:style>
      </dgm:prSet>
      <dgm:spPr/>
      <dgm:t>
        <a:bodyPr/>
        <a:lstStyle/>
        <a:p>
          <a:r>
            <a:rPr lang="en-US">
              <a:latin typeface="+mn-lt"/>
            </a:rPr>
            <a:t>Motivated</a:t>
          </a:r>
        </a:p>
      </dgm:t>
    </dgm:pt>
    <dgm:pt modelId="{1C67D6A9-7568-45F8-A662-875D47F92D75}" type="parTrans" cxnId="{A1928C6F-D0DD-4F5C-84DE-AA171F190012}">
      <dgm:prSet/>
      <dgm:spPr/>
      <dgm:t>
        <a:bodyPr/>
        <a:lstStyle/>
        <a:p>
          <a:endParaRPr lang="en-US"/>
        </a:p>
      </dgm:t>
    </dgm:pt>
    <dgm:pt modelId="{AEAAED48-F4B0-42B5-B56C-E1ED9F018A33}" type="sibTrans" cxnId="{A1928C6F-D0DD-4F5C-84DE-AA171F190012}">
      <dgm:prSet/>
      <dgm:spPr/>
      <dgm:t>
        <a:bodyPr/>
        <a:lstStyle/>
        <a:p>
          <a:endParaRPr lang="en-US"/>
        </a:p>
      </dgm:t>
    </dgm:pt>
    <dgm:pt modelId="{55ACD046-6AB6-4FC9-93FB-9AC2DCB21EDE}">
      <dgm:prSet>
        <dgm:style>
          <a:lnRef idx="1">
            <a:schemeClr val="accent6"/>
          </a:lnRef>
          <a:fillRef idx="2">
            <a:schemeClr val="accent6"/>
          </a:fillRef>
          <a:effectRef idx="1">
            <a:schemeClr val="accent6"/>
          </a:effectRef>
          <a:fontRef idx="minor">
            <a:schemeClr val="dk1"/>
          </a:fontRef>
        </dgm:style>
      </dgm:prSet>
      <dgm:spPr/>
      <dgm:t>
        <a:bodyPr/>
        <a:lstStyle/>
        <a:p>
          <a:r>
            <a:rPr lang="en-US">
              <a:latin typeface="+mn-lt"/>
            </a:rPr>
            <a:t>Calm and steady</a:t>
          </a:r>
        </a:p>
      </dgm:t>
    </dgm:pt>
    <dgm:pt modelId="{0A0935C6-78B6-429A-B31D-15EDEDB43FC3}" type="parTrans" cxnId="{2CD88F24-85D4-40DB-B534-D2730605C6CE}">
      <dgm:prSet/>
      <dgm:spPr/>
      <dgm:t>
        <a:bodyPr/>
        <a:lstStyle/>
        <a:p>
          <a:endParaRPr lang="en-US"/>
        </a:p>
      </dgm:t>
    </dgm:pt>
    <dgm:pt modelId="{F7D39C4F-7D99-421E-A3C1-2E5724A8CBAE}" type="sibTrans" cxnId="{2CD88F24-85D4-40DB-B534-D2730605C6CE}">
      <dgm:prSet/>
      <dgm:spPr/>
      <dgm:t>
        <a:bodyPr/>
        <a:lstStyle/>
        <a:p>
          <a:endParaRPr lang="en-US"/>
        </a:p>
      </dgm:t>
    </dgm:pt>
    <dgm:pt modelId="{2B63A5CC-C51C-4673-A5D6-502C4B8C0C76}">
      <dgm:prSet>
        <dgm:style>
          <a:lnRef idx="1">
            <a:schemeClr val="accent6"/>
          </a:lnRef>
          <a:fillRef idx="2">
            <a:schemeClr val="accent6"/>
          </a:fillRef>
          <a:effectRef idx="1">
            <a:schemeClr val="accent6"/>
          </a:effectRef>
          <a:fontRef idx="minor">
            <a:schemeClr val="dk1"/>
          </a:fontRef>
        </dgm:style>
      </dgm:prSet>
      <dgm:spPr/>
      <dgm:t>
        <a:bodyPr/>
        <a:lstStyle/>
        <a:p>
          <a:r>
            <a:rPr lang="en-US">
              <a:latin typeface="+mn-lt"/>
            </a:rPr>
            <a:t>Having fun</a:t>
          </a:r>
        </a:p>
      </dgm:t>
    </dgm:pt>
    <dgm:pt modelId="{6FE184F3-97A1-41C5-B124-52C84C111256}" type="parTrans" cxnId="{BB9F3DDF-30C3-41FA-8865-BE4D579CC7C1}">
      <dgm:prSet/>
      <dgm:spPr/>
      <dgm:t>
        <a:bodyPr/>
        <a:lstStyle/>
        <a:p>
          <a:endParaRPr lang="en-US"/>
        </a:p>
      </dgm:t>
    </dgm:pt>
    <dgm:pt modelId="{71C69B5B-EB99-475C-9553-9AFA176BF717}" type="sibTrans" cxnId="{BB9F3DDF-30C3-41FA-8865-BE4D579CC7C1}">
      <dgm:prSet/>
      <dgm:spPr/>
      <dgm:t>
        <a:bodyPr/>
        <a:lstStyle/>
        <a:p>
          <a:endParaRPr lang="en-US"/>
        </a:p>
      </dgm:t>
    </dgm:pt>
    <dgm:pt modelId="{EE09AF4C-5380-42B8-96A6-189F3C7352FC}">
      <dgm:prSet>
        <dgm:style>
          <a:lnRef idx="1">
            <a:schemeClr val="accent6"/>
          </a:lnRef>
          <a:fillRef idx="2">
            <a:schemeClr val="accent6"/>
          </a:fillRef>
          <a:effectRef idx="1">
            <a:schemeClr val="accent6"/>
          </a:effectRef>
          <a:fontRef idx="minor">
            <a:schemeClr val="dk1"/>
          </a:fontRef>
        </dgm:style>
      </dgm:prSet>
      <dgm:spPr/>
      <dgm:t>
        <a:bodyPr/>
        <a:lstStyle/>
        <a:p>
          <a:r>
            <a:rPr lang="en-US">
              <a:latin typeface="+mn-lt"/>
            </a:rPr>
            <a:t>Behaving ethically</a:t>
          </a:r>
        </a:p>
      </dgm:t>
    </dgm:pt>
    <dgm:pt modelId="{6F9887CD-4AC6-4475-9F66-CAE1E7024828}" type="parTrans" cxnId="{F760D765-4BA2-4577-AEB9-5C233C3046F7}">
      <dgm:prSet/>
      <dgm:spPr/>
      <dgm:t>
        <a:bodyPr/>
        <a:lstStyle/>
        <a:p>
          <a:endParaRPr lang="en-US"/>
        </a:p>
      </dgm:t>
    </dgm:pt>
    <dgm:pt modelId="{6965E588-4FE0-4F42-9ED9-9C7C7F9BB950}" type="sibTrans" cxnId="{F760D765-4BA2-4577-AEB9-5C233C3046F7}">
      <dgm:prSet/>
      <dgm:spPr/>
      <dgm:t>
        <a:bodyPr/>
        <a:lstStyle/>
        <a:p>
          <a:endParaRPr lang="en-US"/>
        </a:p>
      </dgm:t>
    </dgm:pt>
    <dgm:pt modelId="{D12D4385-5278-4808-9E09-ED40206B42EA}">
      <dgm:prSet>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en-US" b="1">
              <a:latin typeface="+mn-lt"/>
            </a:rPr>
            <a:t>REACTIVE</a:t>
          </a:r>
        </a:p>
      </dgm:t>
    </dgm:pt>
    <dgm:pt modelId="{B1E104A9-3647-49AC-899E-05D2CA7A83B7}" type="parTrans" cxnId="{7C8253B5-C262-45A5-BF8C-2B33AF2D4C2B}">
      <dgm:prSet/>
      <dgm:spPr/>
      <dgm:t>
        <a:bodyPr/>
        <a:lstStyle/>
        <a:p>
          <a:endParaRPr lang="en-US"/>
        </a:p>
      </dgm:t>
    </dgm:pt>
    <dgm:pt modelId="{DDC34B74-1B86-4B00-AF53-A1D42482EC69}" type="sibTrans" cxnId="{7C8253B5-C262-45A5-BF8C-2B33AF2D4C2B}">
      <dgm:prSet/>
      <dgm:spPr/>
      <dgm:t>
        <a:bodyPr/>
        <a:lstStyle/>
        <a:p>
          <a:endParaRPr lang="en-US"/>
        </a:p>
      </dgm:t>
    </dgm:pt>
    <dgm:pt modelId="{1C7CE238-B2CD-4F42-A3CC-AE4DAC0C2D5A}">
      <dgm:prSet>
        <dgm:style>
          <a:lnRef idx="1">
            <a:schemeClr val="accent4"/>
          </a:lnRef>
          <a:fillRef idx="2">
            <a:schemeClr val="accent4"/>
          </a:fillRef>
          <a:effectRef idx="1">
            <a:schemeClr val="accent4"/>
          </a:effectRef>
          <a:fontRef idx="minor">
            <a:schemeClr val="dk1"/>
          </a:fontRef>
        </dgm:style>
      </dgm:prSet>
      <dgm:spPr/>
      <dgm:t>
        <a:bodyPr/>
        <a:lstStyle/>
        <a:p>
          <a:r>
            <a:rPr lang="en-US" b="1">
              <a:latin typeface="+mn-lt"/>
            </a:rPr>
            <a:t>Description:</a:t>
          </a:r>
        </a:p>
      </dgm:t>
    </dgm:pt>
    <dgm:pt modelId="{97B60B44-15AB-4BD7-9032-CC7BAD50EEE4}" type="parTrans" cxnId="{46D13600-47BF-4EC2-AC87-A17046E4C578}">
      <dgm:prSet/>
      <dgm:spPr/>
      <dgm:t>
        <a:bodyPr/>
        <a:lstStyle/>
        <a:p>
          <a:endParaRPr lang="en-US"/>
        </a:p>
      </dgm:t>
    </dgm:pt>
    <dgm:pt modelId="{1532EF99-A242-4C44-B4BC-33E8DC71E9C0}" type="sibTrans" cxnId="{46D13600-47BF-4EC2-AC87-A17046E4C578}">
      <dgm:prSet/>
      <dgm:spPr/>
      <dgm:t>
        <a:bodyPr/>
        <a:lstStyle/>
        <a:p>
          <a:endParaRPr lang="en-US"/>
        </a:p>
      </dgm:t>
    </dgm:pt>
    <dgm:pt modelId="{D4216C73-51A5-433E-8D6B-B49C2958E73A}">
      <dgm:prSet>
        <dgm:style>
          <a:lnRef idx="1">
            <a:schemeClr val="accent4"/>
          </a:lnRef>
          <a:fillRef idx="2">
            <a:schemeClr val="accent4"/>
          </a:fillRef>
          <a:effectRef idx="1">
            <a:schemeClr val="accent4"/>
          </a:effectRef>
          <a:fontRef idx="minor">
            <a:schemeClr val="dk1"/>
          </a:fontRef>
        </dgm:style>
      </dgm:prSet>
      <dgm:spPr/>
      <dgm:t>
        <a:bodyPr/>
        <a:lstStyle/>
        <a:p>
          <a:r>
            <a:rPr lang="en-US">
              <a:latin typeface="+mn-lt"/>
            </a:rPr>
            <a:t>Mild transient distress/impairment</a:t>
          </a:r>
        </a:p>
      </dgm:t>
    </dgm:pt>
    <dgm:pt modelId="{126A28A3-D5FD-4B93-BBC5-E84D260DCD70}" type="parTrans" cxnId="{D0E5FA6C-DEC5-4CDC-9189-59DFA3157E92}">
      <dgm:prSet/>
      <dgm:spPr/>
      <dgm:t>
        <a:bodyPr/>
        <a:lstStyle/>
        <a:p>
          <a:endParaRPr lang="en-US"/>
        </a:p>
      </dgm:t>
    </dgm:pt>
    <dgm:pt modelId="{00858E2D-F8D3-49DD-A4F9-421161A82ABD}" type="sibTrans" cxnId="{D0E5FA6C-DEC5-4CDC-9189-59DFA3157E92}">
      <dgm:prSet/>
      <dgm:spPr/>
      <dgm:t>
        <a:bodyPr/>
        <a:lstStyle/>
        <a:p>
          <a:endParaRPr lang="en-US"/>
        </a:p>
      </dgm:t>
    </dgm:pt>
    <dgm:pt modelId="{C9E2FC11-9A65-4D62-9530-755E7E819515}">
      <dgm:prSet>
        <dgm:style>
          <a:lnRef idx="1">
            <a:schemeClr val="accent4"/>
          </a:lnRef>
          <a:fillRef idx="2">
            <a:schemeClr val="accent4"/>
          </a:fillRef>
          <a:effectRef idx="1">
            <a:schemeClr val="accent4"/>
          </a:effectRef>
          <a:fontRef idx="minor">
            <a:schemeClr val="dk1"/>
          </a:fontRef>
        </dgm:style>
      </dgm:prSet>
      <dgm:spPr/>
      <dgm:t>
        <a:bodyPr/>
        <a:lstStyle/>
        <a:p>
          <a:r>
            <a:rPr lang="en-US">
              <a:latin typeface="+mn-lt"/>
            </a:rPr>
            <a:t>Low risk, resolves</a:t>
          </a:r>
        </a:p>
      </dgm:t>
    </dgm:pt>
    <dgm:pt modelId="{83F18E29-CD9C-4ADE-8F24-15D72E3AA722}" type="parTrans" cxnId="{BC5442F7-3C56-446B-8379-BFE50AFE1C53}">
      <dgm:prSet/>
      <dgm:spPr/>
      <dgm:t>
        <a:bodyPr/>
        <a:lstStyle/>
        <a:p>
          <a:endParaRPr lang="en-US"/>
        </a:p>
      </dgm:t>
    </dgm:pt>
    <dgm:pt modelId="{9A9FB160-9AC1-4E9D-A1B1-1B8C7223BC2B}" type="sibTrans" cxnId="{BC5442F7-3C56-446B-8379-BFE50AFE1C53}">
      <dgm:prSet/>
      <dgm:spPr/>
      <dgm:t>
        <a:bodyPr/>
        <a:lstStyle/>
        <a:p>
          <a:endParaRPr lang="en-US"/>
        </a:p>
      </dgm:t>
    </dgm:pt>
    <dgm:pt modelId="{1C35DC68-2EB0-4DA9-AAD3-6680BF255CA9}">
      <dgm:prSet>
        <dgm:style>
          <a:lnRef idx="1">
            <a:schemeClr val="accent4"/>
          </a:lnRef>
          <a:fillRef idx="2">
            <a:schemeClr val="accent4"/>
          </a:fillRef>
          <a:effectRef idx="1">
            <a:schemeClr val="accent4"/>
          </a:effectRef>
          <a:fontRef idx="minor">
            <a:schemeClr val="dk1"/>
          </a:fontRef>
        </dgm:style>
      </dgm:prSet>
      <dgm:spPr/>
      <dgm:t>
        <a:bodyPr/>
        <a:lstStyle/>
        <a:p>
          <a:r>
            <a:rPr lang="en-US" b="1">
              <a:latin typeface="+mn-lt"/>
            </a:rPr>
            <a:t>Causes:</a:t>
          </a:r>
        </a:p>
      </dgm:t>
    </dgm:pt>
    <dgm:pt modelId="{DE2F4715-E82E-44E3-8783-2694FD3837F1}" type="parTrans" cxnId="{4031F40C-68CD-4B4B-B3AC-8AEB6C989D64}">
      <dgm:prSet/>
      <dgm:spPr/>
      <dgm:t>
        <a:bodyPr/>
        <a:lstStyle/>
        <a:p>
          <a:endParaRPr lang="en-US"/>
        </a:p>
      </dgm:t>
    </dgm:pt>
    <dgm:pt modelId="{CA713408-44A0-44B7-A203-89F1AE6F6FAC}" type="sibTrans" cxnId="{4031F40C-68CD-4B4B-B3AC-8AEB6C989D64}">
      <dgm:prSet/>
      <dgm:spPr/>
      <dgm:t>
        <a:bodyPr/>
        <a:lstStyle/>
        <a:p>
          <a:endParaRPr lang="en-US"/>
        </a:p>
      </dgm:t>
    </dgm:pt>
    <dgm:pt modelId="{FAF10009-45FD-4C37-B2DC-F3CB14A1026D}">
      <dgm:prSet>
        <dgm:style>
          <a:lnRef idx="1">
            <a:schemeClr val="accent4"/>
          </a:lnRef>
          <a:fillRef idx="2">
            <a:schemeClr val="accent4"/>
          </a:fillRef>
          <a:effectRef idx="1">
            <a:schemeClr val="accent4"/>
          </a:effectRef>
          <a:fontRef idx="minor">
            <a:schemeClr val="dk1"/>
          </a:fontRef>
        </dgm:style>
      </dgm:prSet>
      <dgm:spPr/>
      <dgm:t>
        <a:bodyPr/>
        <a:lstStyle/>
        <a:p>
          <a:r>
            <a:rPr lang="en-US">
              <a:latin typeface="+mn-lt"/>
            </a:rPr>
            <a:t>Any personal or professional stressor</a:t>
          </a:r>
        </a:p>
      </dgm:t>
    </dgm:pt>
    <dgm:pt modelId="{B7759583-467F-4693-9757-D19B8E2B99AA}" type="parTrans" cxnId="{908CCEA5-5683-4BBF-BDA4-68A64189CD70}">
      <dgm:prSet/>
      <dgm:spPr/>
      <dgm:t>
        <a:bodyPr/>
        <a:lstStyle/>
        <a:p>
          <a:endParaRPr lang="en-US"/>
        </a:p>
      </dgm:t>
    </dgm:pt>
    <dgm:pt modelId="{2249781F-61AC-4640-8DEE-9F4D7FE779CC}" type="sibTrans" cxnId="{908CCEA5-5683-4BBF-BDA4-68A64189CD70}">
      <dgm:prSet/>
      <dgm:spPr/>
      <dgm:t>
        <a:bodyPr/>
        <a:lstStyle/>
        <a:p>
          <a:endParaRPr lang="en-US"/>
        </a:p>
      </dgm:t>
    </dgm:pt>
    <dgm:pt modelId="{9BF609FC-CC40-4257-A3CE-FB40E2AAAFFA}">
      <dgm:prSet>
        <dgm:style>
          <a:lnRef idx="1">
            <a:schemeClr val="accent4"/>
          </a:lnRef>
          <a:fillRef idx="2">
            <a:schemeClr val="accent4"/>
          </a:fillRef>
          <a:effectRef idx="1">
            <a:schemeClr val="accent4"/>
          </a:effectRef>
          <a:fontRef idx="minor">
            <a:schemeClr val="dk1"/>
          </a:fontRef>
        </dgm:style>
      </dgm:prSet>
      <dgm:spPr/>
      <dgm:t>
        <a:bodyPr/>
        <a:lstStyle/>
        <a:p>
          <a:r>
            <a:rPr lang="en-US" b="1">
              <a:latin typeface="+mn-lt"/>
            </a:rPr>
            <a:t>Features:</a:t>
          </a:r>
          <a:r>
            <a:rPr lang="en-US">
              <a:latin typeface="+mn-lt"/>
            </a:rPr>
            <a:t> </a:t>
          </a:r>
        </a:p>
      </dgm:t>
    </dgm:pt>
    <dgm:pt modelId="{6E22E7E3-7871-4F57-8CA5-EA76C951DD66}" type="parTrans" cxnId="{2C6577F4-47A9-4BB0-9AA4-F7A92459AAA2}">
      <dgm:prSet/>
      <dgm:spPr/>
      <dgm:t>
        <a:bodyPr/>
        <a:lstStyle/>
        <a:p>
          <a:endParaRPr lang="en-US"/>
        </a:p>
      </dgm:t>
    </dgm:pt>
    <dgm:pt modelId="{44DA4320-7308-4B61-874D-A5EDA2E79C33}" type="sibTrans" cxnId="{2C6577F4-47A9-4BB0-9AA4-F7A92459AAA2}">
      <dgm:prSet/>
      <dgm:spPr/>
      <dgm:t>
        <a:bodyPr/>
        <a:lstStyle/>
        <a:p>
          <a:endParaRPr lang="en-US"/>
        </a:p>
      </dgm:t>
    </dgm:pt>
    <dgm:pt modelId="{01838D2B-9313-41F8-BD4D-D5607C66C17D}">
      <dgm:prSet>
        <dgm:style>
          <a:lnRef idx="1">
            <a:schemeClr val="accent4"/>
          </a:lnRef>
          <a:fillRef idx="2">
            <a:schemeClr val="accent4"/>
          </a:fillRef>
          <a:effectRef idx="1">
            <a:schemeClr val="accent4"/>
          </a:effectRef>
          <a:fontRef idx="minor">
            <a:schemeClr val="dk1"/>
          </a:fontRef>
        </dgm:style>
      </dgm:prSet>
      <dgm:spPr/>
      <dgm:t>
        <a:bodyPr/>
        <a:lstStyle/>
        <a:p>
          <a:r>
            <a:rPr lang="en-US">
              <a:latin typeface="+mn-lt"/>
            </a:rPr>
            <a:t>Irritability</a:t>
          </a:r>
        </a:p>
      </dgm:t>
    </dgm:pt>
    <dgm:pt modelId="{FE2DBE78-6489-46BC-ACF1-21D6E112138B}" type="parTrans" cxnId="{A853EACB-BC0D-4200-9FB6-6046E694BFFA}">
      <dgm:prSet/>
      <dgm:spPr/>
      <dgm:t>
        <a:bodyPr/>
        <a:lstStyle/>
        <a:p>
          <a:endParaRPr lang="en-US"/>
        </a:p>
      </dgm:t>
    </dgm:pt>
    <dgm:pt modelId="{C98ABEFE-E3E7-421A-8DF6-0E9EA41978D1}" type="sibTrans" cxnId="{A853EACB-BC0D-4200-9FB6-6046E694BFFA}">
      <dgm:prSet/>
      <dgm:spPr/>
      <dgm:t>
        <a:bodyPr/>
        <a:lstStyle/>
        <a:p>
          <a:endParaRPr lang="en-US"/>
        </a:p>
      </dgm:t>
    </dgm:pt>
    <dgm:pt modelId="{4CE902AB-EE2E-4854-8AAD-56951A0E926C}">
      <dgm:prSet>
        <dgm:style>
          <a:lnRef idx="1">
            <a:schemeClr val="accent4"/>
          </a:lnRef>
          <a:fillRef idx="2">
            <a:schemeClr val="accent4"/>
          </a:fillRef>
          <a:effectRef idx="1">
            <a:schemeClr val="accent4"/>
          </a:effectRef>
          <a:fontRef idx="minor">
            <a:schemeClr val="dk1"/>
          </a:fontRef>
        </dgm:style>
      </dgm:prSet>
      <dgm:spPr/>
      <dgm:t>
        <a:bodyPr/>
        <a:lstStyle/>
        <a:p>
          <a:r>
            <a:rPr lang="en-US">
              <a:latin typeface="+mn-lt"/>
            </a:rPr>
            <a:t>Feeling anxious or down</a:t>
          </a:r>
        </a:p>
      </dgm:t>
    </dgm:pt>
    <dgm:pt modelId="{0B00BC30-6696-4821-8E33-9DD5D19CA8EF}" type="parTrans" cxnId="{A0C0592A-4CC2-4691-A4BE-C9A1A3C232A9}">
      <dgm:prSet/>
      <dgm:spPr/>
      <dgm:t>
        <a:bodyPr/>
        <a:lstStyle/>
        <a:p>
          <a:endParaRPr lang="en-US"/>
        </a:p>
      </dgm:t>
    </dgm:pt>
    <dgm:pt modelId="{E8B6767A-D048-4585-B1A4-E35A393F523A}" type="sibTrans" cxnId="{A0C0592A-4CC2-4691-A4BE-C9A1A3C232A9}">
      <dgm:prSet/>
      <dgm:spPr/>
      <dgm:t>
        <a:bodyPr/>
        <a:lstStyle/>
        <a:p>
          <a:endParaRPr lang="en-US"/>
        </a:p>
      </dgm:t>
    </dgm:pt>
    <dgm:pt modelId="{1879BA03-C798-4978-A14D-1389F3072858}">
      <dgm:prSet>
        <dgm:style>
          <a:lnRef idx="1">
            <a:schemeClr val="accent4"/>
          </a:lnRef>
          <a:fillRef idx="2">
            <a:schemeClr val="accent4"/>
          </a:fillRef>
          <a:effectRef idx="1">
            <a:schemeClr val="accent4"/>
          </a:effectRef>
          <a:fontRef idx="minor">
            <a:schemeClr val="dk1"/>
          </a:fontRef>
        </dgm:style>
      </dgm:prSet>
      <dgm:spPr/>
      <dgm:t>
        <a:bodyPr/>
        <a:lstStyle/>
        <a:p>
          <a:r>
            <a:rPr lang="en-US">
              <a:latin typeface="+mn-lt"/>
            </a:rPr>
            <a:t>Loss of motivation</a:t>
          </a:r>
        </a:p>
      </dgm:t>
    </dgm:pt>
    <dgm:pt modelId="{34219072-0028-430B-8755-CDE10FFA9BFA}" type="parTrans" cxnId="{5F84BC4C-6BCE-41A8-A784-F44763270E8C}">
      <dgm:prSet/>
      <dgm:spPr/>
      <dgm:t>
        <a:bodyPr/>
        <a:lstStyle/>
        <a:p>
          <a:endParaRPr lang="en-US"/>
        </a:p>
      </dgm:t>
    </dgm:pt>
    <dgm:pt modelId="{D91E08E4-0723-46B0-B67C-B4876EB82C31}" type="sibTrans" cxnId="{5F84BC4C-6BCE-41A8-A784-F44763270E8C}">
      <dgm:prSet/>
      <dgm:spPr/>
      <dgm:t>
        <a:bodyPr/>
        <a:lstStyle/>
        <a:p>
          <a:endParaRPr lang="en-US"/>
        </a:p>
      </dgm:t>
    </dgm:pt>
    <dgm:pt modelId="{364B011A-167F-423E-9868-E174BA162F23}">
      <dgm:prSet>
        <dgm:style>
          <a:lnRef idx="1">
            <a:schemeClr val="accent4"/>
          </a:lnRef>
          <a:fillRef idx="2">
            <a:schemeClr val="accent4"/>
          </a:fillRef>
          <a:effectRef idx="1">
            <a:schemeClr val="accent4"/>
          </a:effectRef>
          <a:fontRef idx="minor">
            <a:schemeClr val="dk1"/>
          </a:fontRef>
        </dgm:style>
      </dgm:prSet>
      <dgm:spPr/>
      <dgm:t>
        <a:bodyPr/>
        <a:lstStyle/>
        <a:p>
          <a:r>
            <a:rPr lang="en-US">
              <a:latin typeface="+mn-lt"/>
            </a:rPr>
            <a:t>Loss of focus</a:t>
          </a:r>
        </a:p>
      </dgm:t>
    </dgm:pt>
    <dgm:pt modelId="{CE86ADED-0686-4B7D-BF14-6BDBEFDA42F3}" type="parTrans" cxnId="{D9D7CAF2-8F0C-4E3C-8895-EC7C13CF2994}">
      <dgm:prSet/>
      <dgm:spPr/>
      <dgm:t>
        <a:bodyPr/>
        <a:lstStyle/>
        <a:p>
          <a:endParaRPr lang="en-US"/>
        </a:p>
      </dgm:t>
    </dgm:pt>
    <dgm:pt modelId="{7D3B7BA7-F869-4837-9BF7-0E81B6CD1402}" type="sibTrans" cxnId="{D9D7CAF2-8F0C-4E3C-8895-EC7C13CF2994}">
      <dgm:prSet/>
      <dgm:spPr/>
      <dgm:t>
        <a:bodyPr/>
        <a:lstStyle/>
        <a:p>
          <a:endParaRPr lang="en-US"/>
        </a:p>
      </dgm:t>
    </dgm:pt>
    <dgm:pt modelId="{83EF0EBC-888E-4EEF-8355-9F31868DF6E6}">
      <dgm:prSet>
        <dgm:style>
          <a:lnRef idx="1">
            <a:schemeClr val="accent4"/>
          </a:lnRef>
          <a:fillRef idx="2">
            <a:schemeClr val="accent4"/>
          </a:fillRef>
          <a:effectRef idx="1">
            <a:schemeClr val="accent4"/>
          </a:effectRef>
          <a:fontRef idx="minor">
            <a:schemeClr val="dk1"/>
          </a:fontRef>
        </dgm:style>
      </dgm:prSet>
      <dgm:spPr/>
      <dgm:t>
        <a:bodyPr/>
        <a:lstStyle/>
        <a:p>
          <a:r>
            <a:rPr lang="en-US">
              <a:latin typeface="+mn-lt"/>
            </a:rPr>
            <a:t>Difficulty sleeping</a:t>
          </a:r>
        </a:p>
      </dgm:t>
    </dgm:pt>
    <dgm:pt modelId="{D7763D9B-2DC7-411F-9519-935EBBF93CCF}" type="parTrans" cxnId="{61E696CD-EE26-4C11-8FBC-1480E68B9639}">
      <dgm:prSet/>
      <dgm:spPr/>
      <dgm:t>
        <a:bodyPr/>
        <a:lstStyle/>
        <a:p>
          <a:endParaRPr lang="en-US"/>
        </a:p>
      </dgm:t>
    </dgm:pt>
    <dgm:pt modelId="{F016A411-454E-4B95-8B8C-DEC5C6EA3FF0}" type="sibTrans" cxnId="{61E696CD-EE26-4C11-8FBC-1480E68B9639}">
      <dgm:prSet/>
      <dgm:spPr/>
      <dgm:t>
        <a:bodyPr/>
        <a:lstStyle/>
        <a:p>
          <a:endParaRPr lang="en-US"/>
        </a:p>
      </dgm:t>
    </dgm:pt>
    <dgm:pt modelId="{736CA08C-4F3B-4883-9ADA-0BBA31073085}">
      <dgm:prSet>
        <dgm:style>
          <a:lnRef idx="1">
            <a:schemeClr val="accent4"/>
          </a:lnRef>
          <a:fillRef idx="2">
            <a:schemeClr val="accent4"/>
          </a:fillRef>
          <a:effectRef idx="1">
            <a:schemeClr val="accent4"/>
          </a:effectRef>
          <a:fontRef idx="minor">
            <a:schemeClr val="dk1"/>
          </a:fontRef>
        </dgm:style>
      </dgm:prSet>
      <dgm:spPr/>
      <dgm:t>
        <a:bodyPr/>
        <a:lstStyle/>
        <a:p>
          <a:r>
            <a:rPr lang="en-US">
              <a:latin typeface="+mn-lt"/>
            </a:rPr>
            <a:t>Muscle tension or other physical changes and somatic symptoms</a:t>
          </a:r>
        </a:p>
      </dgm:t>
    </dgm:pt>
    <dgm:pt modelId="{B715ACF1-DC05-4257-8084-58EBA635349B}" type="parTrans" cxnId="{431B4BB3-4CFB-4ED3-9460-FAF4BE7A1634}">
      <dgm:prSet/>
      <dgm:spPr/>
      <dgm:t>
        <a:bodyPr/>
        <a:lstStyle/>
        <a:p>
          <a:endParaRPr lang="en-US"/>
        </a:p>
      </dgm:t>
    </dgm:pt>
    <dgm:pt modelId="{2AC0F570-FDFA-45E9-889F-21FAAC065487}" type="sibTrans" cxnId="{431B4BB3-4CFB-4ED3-9460-FAF4BE7A1634}">
      <dgm:prSet/>
      <dgm:spPr/>
      <dgm:t>
        <a:bodyPr/>
        <a:lstStyle/>
        <a:p>
          <a:endParaRPr lang="en-US"/>
        </a:p>
      </dgm:t>
    </dgm:pt>
    <dgm:pt modelId="{D3A59FDA-9F41-4EF3-A89F-624E797AA821}">
      <dgm:prSet>
        <dgm:style>
          <a:lnRef idx="1">
            <a:schemeClr val="accent4"/>
          </a:lnRef>
          <a:fillRef idx="2">
            <a:schemeClr val="accent4"/>
          </a:fillRef>
          <a:effectRef idx="1">
            <a:schemeClr val="accent4"/>
          </a:effectRef>
          <a:fontRef idx="minor">
            <a:schemeClr val="dk1"/>
          </a:fontRef>
        </dgm:style>
      </dgm:prSet>
      <dgm:spPr/>
      <dgm:t>
        <a:bodyPr/>
        <a:lstStyle/>
        <a:p>
          <a:r>
            <a:rPr lang="en-US">
              <a:latin typeface="+mn-lt"/>
            </a:rPr>
            <a:t>Not having fun</a:t>
          </a:r>
        </a:p>
      </dgm:t>
    </dgm:pt>
    <dgm:pt modelId="{4603BC3D-34EB-46FA-8CF4-F52C213A5A6A}" type="parTrans" cxnId="{471AEE2F-F95A-4253-A04F-05753C077857}">
      <dgm:prSet/>
      <dgm:spPr/>
      <dgm:t>
        <a:bodyPr/>
        <a:lstStyle/>
        <a:p>
          <a:endParaRPr lang="en-US"/>
        </a:p>
      </dgm:t>
    </dgm:pt>
    <dgm:pt modelId="{CF355FD7-1C53-48DD-8AE6-DC611A2CA15A}" type="sibTrans" cxnId="{471AEE2F-F95A-4253-A04F-05753C077857}">
      <dgm:prSet/>
      <dgm:spPr/>
      <dgm:t>
        <a:bodyPr/>
        <a:lstStyle/>
        <a:p>
          <a:endParaRPr lang="en-US"/>
        </a:p>
      </dgm:t>
    </dgm:pt>
    <dgm:pt modelId="{DE2AB9A3-4619-4F23-AA8F-95C1D93F4118}">
      <dgm:prSe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b="1">
              <a:latin typeface="+mn-lt"/>
            </a:rPr>
            <a:t>INJURED</a:t>
          </a:r>
        </a:p>
      </dgm:t>
    </dgm:pt>
    <dgm:pt modelId="{524360CC-9801-4AA3-A8C7-292F62A5B9ED}" type="parTrans" cxnId="{BBD83C01-CE0C-45E4-BE9A-4C19DD8437A4}">
      <dgm:prSet/>
      <dgm:spPr/>
      <dgm:t>
        <a:bodyPr/>
        <a:lstStyle/>
        <a:p>
          <a:endParaRPr lang="en-US"/>
        </a:p>
      </dgm:t>
    </dgm:pt>
    <dgm:pt modelId="{2AB1DCEF-2DCF-4EBE-8E32-E6AC9EB3F6E3}" type="sibTrans" cxnId="{BBD83C01-CE0C-45E4-BE9A-4C19DD8437A4}">
      <dgm:prSet/>
      <dgm:spPr/>
      <dgm:t>
        <a:bodyPr/>
        <a:lstStyle/>
        <a:p>
          <a:endParaRPr lang="en-US"/>
        </a:p>
      </dgm:t>
    </dgm:pt>
    <dgm:pt modelId="{EF09758A-6902-43AF-BE8D-6E0390AABC29}">
      <dgm:prSet>
        <dgm:style>
          <a:lnRef idx="1">
            <a:schemeClr val="accent2"/>
          </a:lnRef>
          <a:fillRef idx="2">
            <a:schemeClr val="accent2"/>
          </a:fillRef>
          <a:effectRef idx="1">
            <a:schemeClr val="accent2"/>
          </a:effectRef>
          <a:fontRef idx="minor">
            <a:schemeClr val="dk1"/>
          </a:fontRef>
        </dgm:style>
      </dgm:prSet>
      <dgm:spPr/>
      <dgm:t>
        <a:bodyPr/>
        <a:lstStyle/>
        <a:p>
          <a:r>
            <a:rPr lang="en-US" b="1">
              <a:latin typeface="+mn-lt"/>
            </a:rPr>
            <a:t>Description:</a:t>
          </a:r>
        </a:p>
      </dgm:t>
    </dgm:pt>
    <dgm:pt modelId="{82FA8676-3068-4B70-BF2F-688A2DCCF0D3}" type="parTrans" cxnId="{AA1B0520-FA05-43DF-B16D-B37051339C17}">
      <dgm:prSet/>
      <dgm:spPr/>
      <dgm:t>
        <a:bodyPr/>
        <a:lstStyle/>
        <a:p>
          <a:endParaRPr lang="en-US"/>
        </a:p>
      </dgm:t>
    </dgm:pt>
    <dgm:pt modelId="{D320F443-28F7-4E20-8F84-1C1741B7CFE2}" type="sibTrans" cxnId="{AA1B0520-FA05-43DF-B16D-B37051339C17}">
      <dgm:prSet/>
      <dgm:spPr/>
      <dgm:t>
        <a:bodyPr/>
        <a:lstStyle/>
        <a:p>
          <a:endParaRPr lang="en-US"/>
        </a:p>
      </dgm:t>
    </dgm:pt>
    <dgm:pt modelId="{2A9BD01B-81A9-40B6-AAEC-5B4B39BAE449}">
      <dgm:prSet>
        <dgm:style>
          <a:lnRef idx="1">
            <a:schemeClr val="accent2"/>
          </a:lnRef>
          <a:fillRef idx="2">
            <a:schemeClr val="accent2"/>
          </a:fillRef>
          <a:effectRef idx="1">
            <a:schemeClr val="accent2"/>
          </a:effectRef>
          <a:fontRef idx="minor">
            <a:schemeClr val="dk1"/>
          </a:fontRef>
        </dgm:style>
      </dgm:prSet>
      <dgm:spPr/>
      <dgm:t>
        <a:bodyPr/>
        <a:lstStyle/>
        <a:p>
          <a:r>
            <a:rPr lang="en-US">
              <a:latin typeface="+mn-lt"/>
            </a:rPr>
            <a:t>More severe, distress or impairment</a:t>
          </a:r>
        </a:p>
      </dgm:t>
    </dgm:pt>
    <dgm:pt modelId="{DF6A6592-D87D-49A0-98F5-BE0D95AE47DD}" type="parTrans" cxnId="{66A2B795-6A61-4B38-8DDF-3E8E69F5C812}">
      <dgm:prSet/>
      <dgm:spPr/>
      <dgm:t>
        <a:bodyPr/>
        <a:lstStyle/>
        <a:p>
          <a:endParaRPr lang="en-US"/>
        </a:p>
      </dgm:t>
    </dgm:pt>
    <dgm:pt modelId="{5AA58D4E-B9C8-480E-A771-E485DE3BE1C6}" type="sibTrans" cxnId="{66A2B795-6A61-4B38-8DDF-3E8E69F5C812}">
      <dgm:prSet/>
      <dgm:spPr/>
      <dgm:t>
        <a:bodyPr/>
        <a:lstStyle/>
        <a:p>
          <a:endParaRPr lang="en-US"/>
        </a:p>
      </dgm:t>
    </dgm:pt>
    <dgm:pt modelId="{75F15918-69D4-41E2-871F-C09FFD47F978}">
      <dgm:prSet>
        <dgm:style>
          <a:lnRef idx="1">
            <a:schemeClr val="accent2"/>
          </a:lnRef>
          <a:fillRef idx="2">
            <a:schemeClr val="accent2"/>
          </a:fillRef>
          <a:effectRef idx="1">
            <a:schemeClr val="accent2"/>
          </a:effectRef>
          <a:fontRef idx="minor">
            <a:schemeClr val="dk1"/>
          </a:fontRef>
        </dgm:style>
      </dgm:prSet>
      <dgm:spPr/>
      <dgm:t>
        <a:bodyPr/>
        <a:lstStyle/>
        <a:p>
          <a:r>
            <a:rPr lang="en-US">
              <a:latin typeface="+mn-lt"/>
            </a:rPr>
            <a:t>Leaves a scar</a:t>
          </a:r>
        </a:p>
      </dgm:t>
    </dgm:pt>
    <dgm:pt modelId="{3E8ED085-6782-4CEC-A074-23791562BC51}" type="parTrans" cxnId="{32401C7C-7E5E-4CAA-823B-136814B8882D}">
      <dgm:prSet/>
      <dgm:spPr/>
      <dgm:t>
        <a:bodyPr/>
        <a:lstStyle/>
        <a:p>
          <a:endParaRPr lang="en-US"/>
        </a:p>
      </dgm:t>
    </dgm:pt>
    <dgm:pt modelId="{374036BE-B829-496B-B4F6-E58E874250AA}" type="sibTrans" cxnId="{32401C7C-7E5E-4CAA-823B-136814B8882D}">
      <dgm:prSet/>
      <dgm:spPr/>
      <dgm:t>
        <a:bodyPr/>
        <a:lstStyle/>
        <a:p>
          <a:endParaRPr lang="en-US"/>
        </a:p>
      </dgm:t>
    </dgm:pt>
    <dgm:pt modelId="{EAF16F39-7BFD-418A-91A1-B9370C856B4F}">
      <dgm:prSet>
        <dgm:style>
          <a:lnRef idx="1">
            <a:schemeClr val="accent2"/>
          </a:lnRef>
          <a:fillRef idx="2">
            <a:schemeClr val="accent2"/>
          </a:fillRef>
          <a:effectRef idx="1">
            <a:schemeClr val="accent2"/>
          </a:effectRef>
          <a:fontRef idx="minor">
            <a:schemeClr val="dk1"/>
          </a:fontRef>
        </dgm:style>
      </dgm:prSet>
      <dgm:spPr/>
      <dgm:t>
        <a:bodyPr/>
        <a:lstStyle/>
        <a:p>
          <a:r>
            <a:rPr lang="en-US">
              <a:latin typeface="+mn-lt"/>
            </a:rPr>
            <a:t>Higher risk</a:t>
          </a:r>
        </a:p>
      </dgm:t>
    </dgm:pt>
    <dgm:pt modelId="{1BF53802-9AC5-4D43-B69B-2C474DBA5E81}" type="parTrans" cxnId="{3761189D-9214-4907-96EE-7E7608A30DBB}">
      <dgm:prSet/>
      <dgm:spPr/>
      <dgm:t>
        <a:bodyPr/>
        <a:lstStyle/>
        <a:p>
          <a:endParaRPr lang="en-US"/>
        </a:p>
      </dgm:t>
    </dgm:pt>
    <dgm:pt modelId="{707069CD-14CA-457F-AE5B-4BA2E8817814}" type="sibTrans" cxnId="{3761189D-9214-4907-96EE-7E7608A30DBB}">
      <dgm:prSet/>
      <dgm:spPr/>
      <dgm:t>
        <a:bodyPr/>
        <a:lstStyle/>
        <a:p>
          <a:endParaRPr lang="en-US"/>
        </a:p>
      </dgm:t>
    </dgm:pt>
    <dgm:pt modelId="{7AE74DF1-64FF-42EE-8D58-8B2C18F84D69}">
      <dgm:prSet>
        <dgm:style>
          <a:lnRef idx="1">
            <a:schemeClr val="accent2"/>
          </a:lnRef>
          <a:fillRef idx="2">
            <a:schemeClr val="accent2"/>
          </a:fillRef>
          <a:effectRef idx="1">
            <a:schemeClr val="accent2"/>
          </a:effectRef>
          <a:fontRef idx="minor">
            <a:schemeClr val="dk1"/>
          </a:fontRef>
        </dgm:style>
      </dgm:prSet>
      <dgm:spPr/>
      <dgm:t>
        <a:bodyPr/>
        <a:lstStyle/>
        <a:p>
          <a:r>
            <a:rPr lang="en-US" b="1">
              <a:latin typeface="+mn-lt"/>
            </a:rPr>
            <a:t>Causes:</a:t>
          </a:r>
        </a:p>
      </dgm:t>
    </dgm:pt>
    <dgm:pt modelId="{75C0875B-E0B2-44E4-B598-010A42A6D0BA}" type="parTrans" cxnId="{FBF2CFE1-7DA4-418F-A555-B918CEFD2F26}">
      <dgm:prSet/>
      <dgm:spPr/>
      <dgm:t>
        <a:bodyPr/>
        <a:lstStyle/>
        <a:p>
          <a:endParaRPr lang="en-US"/>
        </a:p>
      </dgm:t>
    </dgm:pt>
    <dgm:pt modelId="{303B3A9F-3513-4E15-83A4-6EBEC1CD3CC9}" type="sibTrans" cxnId="{FBF2CFE1-7DA4-418F-A555-B918CEFD2F26}">
      <dgm:prSet/>
      <dgm:spPr/>
      <dgm:t>
        <a:bodyPr/>
        <a:lstStyle/>
        <a:p>
          <a:endParaRPr lang="en-US"/>
        </a:p>
      </dgm:t>
    </dgm:pt>
    <dgm:pt modelId="{0C6B793F-C619-43D9-B494-DF81030B2858}">
      <dgm:prSet>
        <dgm:style>
          <a:lnRef idx="1">
            <a:schemeClr val="accent2"/>
          </a:lnRef>
          <a:fillRef idx="2">
            <a:schemeClr val="accent2"/>
          </a:fillRef>
          <a:effectRef idx="1">
            <a:schemeClr val="accent2"/>
          </a:effectRef>
          <a:fontRef idx="minor">
            <a:schemeClr val="dk1"/>
          </a:fontRef>
        </dgm:style>
      </dgm:prSet>
      <dgm:spPr/>
      <dgm:t>
        <a:bodyPr/>
        <a:lstStyle/>
        <a:p>
          <a:r>
            <a:rPr lang="en-US">
              <a:latin typeface="+mn-lt"/>
            </a:rPr>
            <a:t>Traumatic injury</a:t>
          </a:r>
        </a:p>
      </dgm:t>
    </dgm:pt>
    <dgm:pt modelId="{3DE57580-7794-438E-AAE7-DB443A3F91EF}" type="parTrans" cxnId="{3C9CEE62-16E5-4600-A1AC-15128F70E106}">
      <dgm:prSet/>
      <dgm:spPr/>
      <dgm:t>
        <a:bodyPr/>
        <a:lstStyle/>
        <a:p>
          <a:endParaRPr lang="en-US"/>
        </a:p>
      </dgm:t>
    </dgm:pt>
    <dgm:pt modelId="{C86150CE-852A-46B7-99EC-CF461E6807F2}" type="sibTrans" cxnId="{3C9CEE62-16E5-4600-A1AC-15128F70E106}">
      <dgm:prSet/>
      <dgm:spPr/>
      <dgm:t>
        <a:bodyPr/>
        <a:lstStyle/>
        <a:p>
          <a:endParaRPr lang="en-US"/>
        </a:p>
      </dgm:t>
    </dgm:pt>
    <dgm:pt modelId="{C62C8544-72DA-484F-9836-23DB7942BA20}">
      <dgm:prSet>
        <dgm:style>
          <a:lnRef idx="1">
            <a:schemeClr val="accent2"/>
          </a:lnRef>
          <a:fillRef idx="2">
            <a:schemeClr val="accent2"/>
          </a:fillRef>
          <a:effectRef idx="1">
            <a:schemeClr val="accent2"/>
          </a:effectRef>
          <a:fontRef idx="minor">
            <a:schemeClr val="dk1"/>
          </a:fontRef>
        </dgm:style>
      </dgm:prSet>
      <dgm:spPr/>
      <dgm:t>
        <a:bodyPr/>
        <a:lstStyle/>
        <a:p>
          <a:r>
            <a:rPr lang="en-US">
              <a:latin typeface="+mn-lt"/>
            </a:rPr>
            <a:t>Grief injury</a:t>
          </a:r>
        </a:p>
      </dgm:t>
    </dgm:pt>
    <dgm:pt modelId="{946F2C54-7B35-48B9-9851-BEC5AB818331}" type="parTrans" cxnId="{CC5A262C-ACFD-4729-8BA4-1981E0B457FC}">
      <dgm:prSet/>
      <dgm:spPr/>
      <dgm:t>
        <a:bodyPr/>
        <a:lstStyle/>
        <a:p>
          <a:endParaRPr lang="en-US"/>
        </a:p>
      </dgm:t>
    </dgm:pt>
    <dgm:pt modelId="{94C1520A-0D61-43F0-9E0C-802F0CB6B04C}" type="sibTrans" cxnId="{CC5A262C-ACFD-4729-8BA4-1981E0B457FC}">
      <dgm:prSet/>
      <dgm:spPr/>
      <dgm:t>
        <a:bodyPr/>
        <a:lstStyle/>
        <a:p>
          <a:endParaRPr lang="en-US"/>
        </a:p>
      </dgm:t>
    </dgm:pt>
    <dgm:pt modelId="{57A7D76F-02D2-47C0-8EA8-D9B2D72C1680}">
      <dgm:prSet>
        <dgm:style>
          <a:lnRef idx="1">
            <a:schemeClr val="accent2"/>
          </a:lnRef>
          <a:fillRef idx="2">
            <a:schemeClr val="accent2"/>
          </a:fillRef>
          <a:effectRef idx="1">
            <a:schemeClr val="accent2"/>
          </a:effectRef>
          <a:fontRef idx="minor">
            <a:schemeClr val="dk1"/>
          </a:fontRef>
        </dgm:style>
      </dgm:prSet>
      <dgm:spPr/>
      <dgm:t>
        <a:bodyPr/>
        <a:lstStyle/>
        <a:p>
          <a:r>
            <a:rPr lang="en-US">
              <a:latin typeface="+mn-lt"/>
            </a:rPr>
            <a:t>Moral injury</a:t>
          </a:r>
        </a:p>
      </dgm:t>
    </dgm:pt>
    <dgm:pt modelId="{CB1E3C76-84E9-402A-A26E-73E5B1EBE2D0}" type="parTrans" cxnId="{3B30E3A7-F6C1-44B8-8A37-6C568FE6D631}">
      <dgm:prSet/>
      <dgm:spPr/>
      <dgm:t>
        <a:bodyPr/>
        <a:lstStyle/>
        <a:p>
          <a:endParaRPr lang="en-US"/>
        </a:p>
      </dgm:t>
    </dgm:pt>
    <dgm:pt modelId="{AFBD9746-BCE5-418D-BDA5-5E752ACF8E52}" type="sibTrans" cxnId="{3B30E3A7-F6C1-44B8-8A37-6C568FE6D631}">
      <dgm:prSet/>
      <dgm:spPr/>
      <dgm:t>
        <a:bodyPr/>
        <a:lstStyle/>
        <a:p>
          <a:endParaRPr lang="en-US"/>
        </a:p>
      </dgm:t>
    </dgm:pt>
    <dgm:pt modelId="{89DD3F43-33EE-4518-B0E6-45F0A37BA264}">
      <dgm:prSet>
        <dgm:style>
          <a:lnRef idx="1">
            <a:schemeClr val="accent2"/>
          </a:lnRef>
          <a:fillRef idx="2">
            <a:schemeClr val="accent2"/>
          </a:fillRef>
          <a:effectRef idx="1">
            <a:schemeClr val="accent2"/>
          </a:effectRef>
          <a:fontRef idx="minor">
            <a:schemeClr val="dk1"/>
          </a:fontRef>
        </dgm:style>
      </dgm:prSet>
      <dgm:spPr/>
      <dgm:t>
        <a:bodyPr/>
        <a:lstStyle/>
        <a:p>
          <a:r>
            <a:rPr lang="en-US">
              <a:latin typeface="+mn-lt"/>
            </a:rPr>
            <a:t>Fatigue injury</a:t>
          </a:r>
        </a:p>
      </dgm:t>
    </dgm:pt>
    <dgm:pt modelId="{AD863FDC-4FAF-4E04-8BCA-5226BA2C1BDE}" type="parTrans" cxnId="{1A7E9275-1F3B-4F74-9687-DCEB85DA191B}">
      <dgm:prSet/>
      <dgm:spPr/>
      <dgm:t>
        <a:bodyPr/>
        <a:lstStyle/>
        <a:p>
          <a:endParaRPr lang="en-US"/>
        </a:p>
      </dgm:t>
    </dgm:pt>
    <dgm:pt modelId="{3F25F568-429A-4076-87DE-19E726073A26}" type="sibTrans" cxnId="{1A7E9275-1F3B-4F74-9687-DCEB85DA191B}">
      <dgm:prSet/>
      <dgm:spPr/>
      <dgm:t>
        <a:bodyPr/>
        <a:lstStyle/>
        <a:p>
          <a:endParaRPr lang="en-US"/>
        </a:p>
      </dgm:t>
    </dgm:pt>
    <dgm:pt modelId="{2F71E5D8-3ACE-4FB7-BAAD-58135F236A44}">
      <dgm:prSet>
        <dgm:style>
          <a:lnRef idx="1">
            <a:schemeClr val="accent2"/>
          </a:lnRef>
          <a:fillRef idx="2">
            <a:schemeClr val="accent2"/>
          </a:fillRef>
          <a:effectRef idx="1">
            <a:schemeClr val="accent2"/>
          </a:effectRef>
          <a:fontRef idx="minor">
            <a:schemeClr val="dk1"/>
          </a:fontRef>
        </dgm:style>
      </dgm:prSet>
      <dgm:spPr/>
      <dgm:t>
        <a:bodyPr/>
        <a:lstStyle/>
        <a:p>
          <a:r>
            <a:rPr lang="en-US">
              <a:latin typeface="+mn-lt"/>
            </a:rPr>
            <a:t>Loss of control</a:t>
          </a:r>
        </a:p>
      </dgm:t>
    </dgm:pt>
    <dgm:pt modelId="{5D1DF7C5-8961-46B7-B13A-E2ABCBAA8CEE}" type="parTrans" cxnId="{D728ADE9-79BF-4D02-A030-4F879AD6C65F}">
      <dgm:prSet/>
      <dgm:spPr/>
      <dgm:t>
        <a:bodyPr/>
        <a:lstStyle/>
        <a:p>
          <a:endParaRPr lang="en-US"/>
        </a:p>
      </dgm:t>
    </dgm:pt>
    <dgm:pt modelId="{1DB47695-A8ED-4B73-8BB6-EF430FDF4830}" type="sibTrans" cxnId="{D728ADE9-79BF-4D02-A030-4F879AD6C65F}">
      <dgm:prSet/>
      <dgm:spPr/>
      <dgm:t>
        <a:bodyPr/>
        <a:lstStyle/>
        <a:p>
          <a:endParaRPr lang="en-US"/>
        </a:p>
      </dgm:t>
    </dgm:pt>
    <dgm:pt modelId="{BB476161-CCC9-4F32-93FF-76D62A579500}">
      <dgm:prSet>
        <dgm:style>
          <a:lnRef idx="1">
            <a:schemeClr val="accent2"/>
          </a:lnRef>
          <a:fillRef idx="2">
            <a:schemeClr val="accent2"/>
          </a:fillRef>
          <a:effectRef idx="1">
            <a:schemeClr val="accent2"/>
          </a:effectRef>
          <a:fontRef idx="minor">
            <a:schemeClr val="dk1"/>
          </a:fontRef>
        </dgm:style>
      </dgm:prSet>
      <dgm:spPr/>
      <dgm:t>
        <a:bodyPr/>
        <a:lstStyle/>
        <a:p>
          <a:r>
            <a:rPr lang="en-US" b="1">
              <a:latin typeface="+mn-lt"/>
            </a:rPr>
            <a:t>Features:</a:t>
          </a:r>
        </a:p>
      </dgm:t>
    </dgm:pt>
    <dgm:pt modelId="{6082EEE1-5EAF-4EB2-862D-FC8FF28159AA}" type="parTrans" cxnId="{A051318B-1453-4D50-B69D-A948308EF411}">
      <dgm:prSet/>
      <dgm:spPr/>
      <dgm:t>
        <a:bodyPr/>
        <a:lstStyle/>
        <a:p>
          <a:endParaRPr lang="en-US"/>
        </a:p>
      </dgm:t>
    </dgm:pt>
    <dgm:pt modelId="{1945D769-60C8-4441-B149-099CCBAA8F6B}" type="sibTrans" cxnId="{A051318B-1453-4D50-B69D-A948308EF411}">
      <dgm:prSet/>
      <dgm:spPr/>
      <dgm:t>
        <a:bodyPr/>
        <a:lstStyle/>
        <a:p>
          <a:endParaRPr lang="en-US"/>
        </a:p>
      </dgm:t>
    </dgm:pt>
    <dgm:pt modelId="{F8F871AF-BBB9-4EC3-96E2-7BDACDF41CD1}">
      <dgm:prSet>
        <dgm:style>
          <a:lnRef idx="1">
            <a:schemeClr val="accent2"/>
          </a:lnRef>
          <a:fillRef idx="2">
            <a:schemeClr val="accent2"/>
          </a:fillRef>
          <a:effectRef idx="1">
            <a:schemeClr val="accent2"/>
          </a:effectRef>
          <a:fontRef idx="minor">
            <a:schemeClr val="dk1"/>
          </a:fontRef>
        </dgm:style>
      </dgm:prSet>
      <dgm:spPr/>
      <dgm:t>
        <a:bodyPr/>
        <a:lstStyle/>
        <a:p>
          <a:r>
            <a:rPr lang="en-US">
              <a:latin typeface="+mn-lt"/>
            </a:rPr>
            <a:t>Panic, rage, intense anxiety or depression</a:t>
          </a:r>
        </a:p>
      </dgm:t>
    </dgm:pt>
    <dgm:pt modelId="{FF8ADDD1-031A-4170-B255-365E14A8FBD6}" type="parTrans" cxnId="{E9D76EBE-E3BA-4181-BAA3-E768BF409663}">
      <dgm:prSet/>
      <dgm:spPr/>
      <dgm:t>
        <a:bodyPr/>
        <a:lstStyle/>
        <a:p>
          <a:endParaRPr lang="en-US"/>
        </a:p>
      </dgm:t>
    </dgm:pt>
    <dgm:pt modelId="{28AD7C39-7940-4C9D-9A48-EE62F016F8BE}" type="sibTrans" cxnId="{E9D76EBE-E3BA-4181-BAA3-E768BF409663}">
      <dgm:prSet/>
      <dgm:spPr/>
      <dgm:t>
        <a:bodyPr/>
        <a:lstStyle/>
        <a:p>
          <a:endParaRPr lang="en-US"/>
        </a:p>
      </dgm:t>
    </dgm:pt>
    <dgm:pt modelId="{4FF73085-95EE-40B7-A9B0-883A66335C10}">
      <dgm:prSet>
        <dgm:style>
          <a:lnRef idx="1">
            <a:schemeClr val="accent2"/>
          </a:lnRef>
          <a:fillRef idx="2">
            <a:schemeClr val="accent2"/>
          </a:fillRef>
          <a:effectRef idx="1">
            <a:schemeClr val="accent2"/>
          </a:effectRef>
          <a:fontRef idx="minor">
            <a:schemeClr val="dk1"/>
          </a:fontRef>
        </dgm:style>
      </dgm:prSet>
      <dgm:spPr/>
      <dgm:t>
        <a:bodyPr/>
        <a:lstStyle/>
        <a:p>
          <a:r>
            <a:rPr lang="en-US">
              <a:latin typeface="+mn-lt"/>
            </a:rPr>
            <a:t>No longer feeling like normal self</a:t>
          </a:r>
        </a:p>
      </dgm:t>
    </dgm:pt>
    <dgm:pt modelId="{619304B0-E0C9-469E-8DD5-7ADA4C2C7257}" type="parTrans" cxnId="{A9CEA838-4BE2-4D7A-A516-77BC20BE02EB}">
      <dgm:prSet/>
      <dgm:spPr/>
      <dgm:t>
        <a:bodyPr/>
        <a:lstStyle/>
        <a:p>
          <a:endParaRPr lang="en-US"/>
        </a:p>
      </dgm:t>
    </dgm:pt>
    <dgm:pt modelId="{2C3FEFC6-D03A-423C-8A9E-BBC8F3DE516C}" type="sibTrans" cxnId="{A9CEA838-4BE2-4D7A-A516-77BC20BE02EB}">
      <dgm:prSet/>
      <dgm:spPr/>
      <dgm:t>
        <a:bodyPr/>
        <a:lstStyle/>
        <a:p>
          <a:endParaRPr lang="en-US"/>
        </a:p>
      </dgm:t>
    </dgm:pt>
    <dgm:pt modelId="{2D12B120-FEDE-41A7-B2A4-0B8A8D273DA3}">
      <dgm:prSet>
        <dgm:style>
          <a:lnRef idx="1">
            <a:schemeClr val="accent2"/>
          </a:lnRef>
          <a:fillRef idx="2">
            <a:schemeClr val="accent2"/>
          </a:fillRef>
          <a:effectRef idx="1">
            <a:schemeClr val="accent2"/>
          </a:effectRef>
          <a:fontRef idx="minor">
            <a:schemeClr val="dk1"/>
          </a:fontRef>
        </dgm:style>
      </dgm:prSet>
      <dgm:spPr/>
      <dgm:t>
        <a:bodyPr/>
        <a:lstStyle/>
        <a:p>
          <a:r>
            <a:rPr lang="en-US">
              <a:latin typeface="+mn-lt"/>
            </a:rPr>
            <a:t>Excessive guilt, shame or blame</a:t>
          </a:r>
        </a:p>
      </dgm:t>
    </dgm:pt>
    <dgm:pt modelId="{4BB77291-6FC5-4833-8085-3EA289865D81}" type="parTrans" cxnId="{DAD7E72B-292E-4929-9017-B44B35B37EEE}">
      <dgm:prSet/>
      <dgm:spPr/>
      <dgm:t>
        <a:bodyPr/>
        <a:lstStyle/>
        <a:p>
          <a:endParaRPr lang="en-US"/>
        </a:p>
      </dgm:t>
    </dgm:pt>
    <dgm:pt modelId="{6A448FB0-FFD1-476F-9EDD-7B4A2FE86E61}" type="sibTrans" cxnId="{DAD7E72B-292E-4929-9017-B44B35B37EEE}">
      <dgm:prSet/>
      <dgm:spPr/>
      <dgm:t>
        <a:bodyPr/>
        <a:lstStyle/>
        <a:p>
          <a:endParaRPr lang="en-US"/>
        </a:p>
      </dgm:t>
    </dgm:pt>
    <dgm:pt modelId="{EDFBDD8F-4AF8-4F31-BA1D-40ACFBECF31A}">
      <dgm:prSet>
        <dgm:style>
          <a:lnRef idx="1">
            <a:schemeClr val="accent2"/>
          </a:lnRef>
          <a:fillRef idx="2">
            <a:schemeClr val="accent2"/>
          </a:fillRef>
          <a:effectRef idx="1">
            <a:schemeClr val="accent2"/>
          </a:effectRef>
          <a:fontRef idx="minor">
            <a:schemeClr val="dk1"/>
          </a:fontRef>
        </dgm:style>
      </dgm:prSet>
      <dgm:spPr/>
      <dgm:t>
        <a:bodyPr/>
        <a:lstStyle/>
        <a:p>
          <a:r>
            <a:rPr lang="en-US">
              <a:latin typeface="+mn-lt"/>
            </a:rPr>
            <a:t>Substance use</a:t>
          </a:r>
        </a:p>
      </dgm:t>
    </dgm:pt>
    <dgm:pt modelId="{47C431EE-4E35-4B48-98C2-B091410EC6DB}" type="parTrans" cxnId="{47E6F872-C8EE-4BE2-B277-F8DE4E087C11}">
      <dgm:prSet/>
      <dgm:spPr/>
      <dgm:t>
        <a:bodyPr/>
        <a:lstStyle/>
        <a:p>
          <a:endParaRPr lang="en-US"/>
        </a:p>
      </dgm:t>
    </dgm:pt>
    <dgm:pt modelId="{35ECCFB2-4657-4C5A-8990-3A30B9BE5C6A}" type="sibTrans" cxnId="{47E6F872-C8EE-4BE2-B277-F8DE4E087C11}">
      <dgm:prSet/>
      <dgm:spPr/>
      <dgm:t>
        <a:bodyPr/>
        <a:lstStyle/>
        <a:p>
          <a:endParaRPr lang="en-US"/>
        </a:p>
      </dgm:t>
    </dgm:pt>
    <dgm:pt modelId="{F660E540-81C9-4AA1-8743-25D3AD424F2C}">
      <dgm:prSet>
        <dgm:style>
          <a:lnRef idx="1">
            <a:schemeClr val="accent2"/>
          </a:lnRef>
          <a:fillRef idx="2">
            <a:schemeClr val="accent2"/>
          </a:fillRef>
          <a:effectRef idx="1">
            <a:schemeClr val="accent2"/>
          </a:effectRef>
          <a:fontRef idx="minor">
            <a:schemeClr val="dk1"/>
          </a:fontRef>
        </dgm:style>
      </dgm:prSet>
      <dgm:spPr/>
      <dgm:t>
        <a:bodyPr/>
        <a:lstStyle/>
        <a:p>
          <a:r>
            <a:rPr lang="en-US">
              <a:latin typeface="+mn-lt"/>
            </a:rPr>
            <a:t>Misconduct</a:t>
          </a:r>
        </a:p>
      </dgm:t>
    </dgm:pt>
    <dgm:pt modelId="{57E9EDF0-2DC1-4E22-86A5-F2F714ABA834}" type="parTrans" cxnId="{E56DADBA-1782-49FF-9ECE-752071BC6067}">
      <dgm:prSet/>
      <dgm:spPr/>
      <dgm:t>
        <a:bodyPr/>
        <a:lstStyle/>
        <a:p>
          <a:endParaRPr lang="en-US"/>
        </a:p>
      </dgm:t>
    </dgm:pt>
    <dgm:pt modelId="{9641F871-E08A-4770-94EF-DAFBD7DDB895}" type="sibTrans" cxnId="{E56DADBA-1782-49FF-9ECE-752071BC6067}">
      <dgm:prSet/>
      <dgm:spPr/>
      <dgm:t>
        <a:bodyPr/>
        <a:lstStyle/>
        <a:p>
          <a:endParaRPr lang="en-US"/>
        </a:p>
      </dgm:t>
    </dgm:pt>
    <dgm:pt modelId="{ED6D0D64-B3A7-456E-82D4-21662E2052CE}">
      <dgm:prSet/>
      <dgm:spPr>
        <a:solidFill>
          <a:srgbClr val="FF0000"/>
        </a:solidFill>
        <a:ln>
          <a:solidFill>
            <a:srgbClr val="C00000"/>
          </a:solidFill>
        </a:ln>
      </dgm:spPr>
      <dgm:t>
        <a:bodyPr/>
        <a:lstStyle/>
        <a:p>
          <a:r>
            <a:rPr lang="en-US" b="1">
              <a:latin typeface="+mn-lt"/>
            </a:rPr>
            <a:t>ILL</a:t>
          </a:r>
        </a:p>
      </dgm:t>
    </dgm:pt>
    <dgm:pt modelId="{9CC3619C-2E01-4591-98C0-8FEAD3B86E1F}" type="parTrans" cxnId="{0E6A3E11-494F-4BA5-B2B0-566E7B1F2A66}">
      <dgm:prSet/>
      <dgm:spPr/>
      <dgm:t>
        <a:bodyPr/>
        <a:lstStyle/>
        <a:p>
          <a:endParaRPr lang="en-US"/>
        </a:p>
      </dgm:t>
    </dgm:pt>
    <dgm:pt modelId="{DE30BA30-85CF-421D-AECD-8168D5642BAE}" type="sibTrans" cxnId="{0E6A3E11-494F-4BA5-B2B0-566E7B1F2A66}">
      <dgm:prSet/>
      <dgm:spPr/>
      <dgm:t>
        <a:bodyPr/>
        <a:lstStyle/>
        <a:p>
          <a:endParaRPr lang="en-US"/>
        </a:p>
      </dgm:t>
    </dgm:pt>
    <dgm:pt modelId="{8A93F9EA-F8D2-4A81-AFF8-0E70C56E6C4F}">
      <dgm:prSet/>
      <dgm:spPr>
        <a:solidFill>
          <a:srgbClr val="F4CCCC">
            <a:alpha val="90000"/>
          </a:srgbClr>
        </a:solidFill>
        <a:ln>
          <a:solidFill>
            <a:srgbClr val="FF7C80">
              <a:alpha val="89804"/>
            </a:srgbClr>
          </a:solidFill>
        </a:ln>
      </dgm:spPr>
      <dgm:t>
        <a:bodyPr/>
        <a:lstStyle/>
        <a:p>
          <a:r>
            <a:rPr lang="en-US">
              <a:latin typeface="+mn-lt"/>
            </a:rPr>
            <a:t>Description:</a:t>
          </a:r>
        </a:p>
      </dgm:t>
    </dgm:pt>
    <dgm:pt modelId="{A87A7AF8-1A2C-482D-9792-7D216DB8C8BE}" type="parTrans" cxnId="{5026C23B-F2A6-4BB2-B501-754017730547}">
      <dgm:prSet/>
      <dgm:spPr/>
      <dgm:t>
        <a:bodyPr/>
        <a:lstStyle/>
        <a:p>
          <a:endParaRPr lang="en-US"/>
        </a:p>
      </dgm:t>
    </dgm:pt>
    <dgm:pt modelId="{8303889D-731B-4196-94FD-AA8D5E5EAC07}" type="sibTrans" cxnId="{5026C23B-F2A6-4BB2-B501-754017730547}">
      <dgm:prSet/>
      <dgm:spPr/>
      <dgm:t>
        <a:bodyPr/>
        <a:lstStyle/>
        <a:p>
          <a:endParaRPr lang="en-US"/>
        </a:p>
      </dgm:t>
    </dgm:pt>
    <dgm:pt modelId="{8BE2FB94-591F-4FC2-9E48-526D223C493E}">
      <dgm:prSet/>
      <dgm:spPr>
        <a:solidFill>
          <a:srgbClr val="F4CCCC">
            <a:alpha val="90000"/>
          </a:srgbClr>
        </a:solidFill>
        <a:ln>
          <a:solidFill>
            <a:srgbClr val="FF7C80">
              <a:alpha val="89804"/>
            </a:srgbClr>
          </a:solidFill>
        </a:ln>
      </dgm:spPr>
      <dgm:t>
        <a:bodyPr/>
        <a:lstStyle/>
        <a:p>
          <a:r>
            <a:rPr lang="en-US">
              <a:latin typeface="+mn-lt"/>
            </a:rPr>
            <a:t>Clinical mental disorder</a:t>
          </a:r>
        </a:p>
      </dgm:t>
    </dgm:pt>
    <dgm:pt modelId="{2CF398A1-9190-479D-8955-DD74B5E92F78}" type="parTrans" cxnId="{0D677E56-446E-46CC-A387-886834D889F9}">
      <dgm:prSet/>
      <dgm:spPr/>
      <dgm:t>
        <a:bodyPr/>
        <a:lstStyle/>
        <a:p>
          <a:endParaRPr lang="en-US"/>
        </a:p>
      </dgm:t>
    </dgm:pt>
    <dgm:pt modelId="{5BEE9F1A-EEC6-4C4B-B874-7234447B5272}" type="sibTrans" cxnId="{0D677E56-446E-46CC-A387-886834D889F9}">
      <dgm:prSet/>
      <dgm:spPr/>
      <dgm:t>
        <a:bodyPr/>
        <a:lstStyle/>
        <a:p>
          <a:endParaRPr lang="en-US"/>
        </a:p>
      </dgm:t>
    </dgm:pt>
    <dgm:pt modelId="{3CC4BCC0-1D12-46C3-9B10-A72E22DBAF65}">
      <dgm:prSet/>
      <dgm:spPr>
        <a:solidFill>
          <a:srgbClr val="F4CCCC">
            <a:alpha val="90000"/>
          </a:srgbClr>
        </a:solidFill>
        <a:ln>
          <a:solidFill>
            <a:srgbClr val="FF7C80">
              <a:alpha val="89804"/>
            </a:srgbClr>
          </a:solidFill>
        </a:ln>
      </dgm:spPr>
      <dgm:t>
        <a:bodyPr/>
        <a:lstStyle/>
        <a:p>
          <a:r>
            <a:rPr lang="en-US">
              <a:latin typeface="+mn-lt"/>
            </a:rPr>
            <a:t>Unhealed stress injury</a:t>
          </a:r>
        </a:p>
      </dgm:t>
    </dgm:pt>
    <dgm:pt modelId="{95B0B2C1-F79A-420F-BD2A-BA43149DADE1}" type="parTrans" cxnId="{B248EAD5-3F7E-49D9-8429-80C29371A5D9}">
      <dgm:prSet/>
      <dgm:spPr/>
      <dgm:t>
        <a:bodyPr/>
        <a:lstStyle/>
        <a:p>
          <a:endParaRPr lang="en-US"/>
        </a:p>
      </dgm:t>
    </dgm:pt>
    <dgm:pt modelId="{958B4354-6CB1-417E-9C6A-BA039837CB23}" type="sibTrans" cxnId="{B248EAD5-3F7E-49D9-8429-80C29371A5D9}">
      <dgm:prSet/>
      <dgm:spPr/>
      <dgm:t>
        <a:bodyPr/>
        <a:lstStyle/>
        <a:p>
          <a:endParaRPr lang="en-US"/>
        </a:p>
      </dgm:t>
    </dgm:pt>
    <dgm:pt modelId="{307FF238-D144-4B8D-8CE2-3471C4E31ECC}">
      <dgm:prSet/>
      <dgm:spPr>
        <a:solidFill>
          <a:srgbClr val="F4CCCC">
            <a:alpha val="90000"/>
          </a:srgbClr>
        </a:solidFill>
        <a:ln>
          <a:solidFill>
            <a:srgbClr val="FF7C80">
              <a:alpha val="89804"/>
            </a:srgbClr>
          </a:solidFill>
        </a:ln>
      </dgm:spPr>
      <dgm:t>
        <a:bodyPr/>
        <a:lstStyle/>
        <a:p>
          <a:r>
            <a:rPr lang="en-US">
              <a:latin typeface="+mn-lt"/>
            </a:rPr>
            <a:t>Persistent impairment </a:t>
          </a:r>
        </a:p>
      </dgm:t>
    </dgm:pt>
    <dgm:pt modelId="{E43042C8-B8F5-4DEA-B0D7-6B3B75C40A20}" type="parTrans" cxnId="{1B8ADDE2-30FF-4504-89B7-0428808AAAA2}">
      <dgm:prSet/>
      <dgm:spPr/>
      <dgm:t>
        <a:bodyPr/>
        <a:lstStyle/>
        <a:p>
          <a:endParaRPr lang="en-US"/>
        </a:p>
      </dgm:t>
    </dgm:pt>
    <dgm:pt modelId="{060CB3B7-3B4F-42D3-BF97-8EAE59D493E1}" type="sibTrans" cxnId="{1B8ADDE2-30FF-4504-89B7-0428808AAAA2}">
      <dgm:prSet/>
      <dgm:spPr/>
      <dgm:t>
        <a:bodyPr/>
        <a:lstStyle/>
        <a:p>
          <a:endParaRPr lang="en-US"/>
        </a:p>
      </dgm:t>
    </dgm:pt>
    <dgm:pt modelId="{217A4500-6132-4537-BE93-52882F9C79B5}">
      <dgm:prSet/>
      <dgm:spPr>
        <a:solidFill>
          <a:srgbClr val="F4CCCC">
            <a:alpha val="90000"/>
          </a:srgbClr>
        </a:solidFill>
        <a:ln>
          <a:solidFill>
            <a:srgbClr val="FF7C80">
              <a:alpha val="89804"/>
            </a:srgbClr>
          </a:solidFill>
        </a:ln>
      </dgm:spPr>
      <dgm:t>
        <a:bodyPr/>
        <a:lstStyle/>
        <a:p>
          <a:r>
            <a:rPr lang="en-US" b="1">
              <a:latin typeface="+mn-lt"/>
            </a:rPr>
            <a:t>Causes:</a:t>
          </a:r>
        </a:p>
      </dgm:t>
    </dgm:pt>
    <dgm:pt modelId="{A762DF5A-9BAC-43D0-8BA3-6A92E9AC23A4}" type="parTrans" cxnId="{28E96AD2-0579-4F4C-A71F-310ABB509441}">
      <dgm:prSet/>
      <dgm:spPr/>
      <dgm:t>
        <a:bodyPr/>
        <a:lstStyle/>
        <a:p>
          <a:endParaRPr lang="en-US"/>
        </a:p>
      </dgm:t>
    </dgm:pt>
    <dgm:pt modelId="{835D3B14-3EA0-404A-A94B-0E74A3DE8534}" type="sibTrans" cxnId="{28E96AD2-0579-4F4C-A71F-310ABB509441}">
      <dgm:prSet/>
      <dgm:spPr/>
      <dgm:t>
        <a:bodyPr/>
        <a:lstStyle/>
        <a:p>
          <a:endParaRPr lang="en-US"/>
        </a:p>
      </dgm:t>
    </dgm:pt>
    <dgm:pt modelId="{6E4EC67B-B8A9-4899-920D-2BC0190E0D06}">
      <dgm:prSet/>
      <dgm:spPr>
        <a:solidFill>
          <a:srgbClr val="F4CCCC">
            <a:alpha val="90000"/>
          </a:srgbClr>
        </a:solidFill>
        <a:ln>
          <a:solidFill>
            <a:srgbClr val="FF7C80">
              <a:alpha val="89804"/>
            </a:srgbClr>
          </a:solidFill>
        </a:ln>
      </dgm:spPr>
      <dgm:t>
        <a:bodyPr/>
        <a:lstStyle/>
        <a:p>
          <a:r>
            <a:rPr lang="en-US">
              <a:latin typeface="+mn-lt"/>
            </a:rPr>
            <a:t>PTSD</a:t>
          </a:r>
        </a:p>
      </dgm:t>
    </dgm:pt>
    <dgm:pt modelId="{005D5D53-FF8C-47FE-933F-E09E1555C1DB}" type="parTrans" cxnId="{240E49D5-33EB-40B9-8090-A56CA0CF64B5}">
      <dgm:prSet/>
      <dgm:spPr/>
      <dgm:t>
        <a:bodyPr/>
        <a:lstStyle/>
        <a:p>
          <a:endParaRPr lang="en-US"/>
        </a:p>
      </dgm:t>
    </dgm:pt>
    <dgm:pt modelId="{FBFF53EE-82A6-4ACF-A60E-4B9B3E0F5963}" type="sibTrans" cxnId="{240E49D5-33EB-40B9-8090-A56CA0CF64B5}">
      <dgm:prSet/>
      <dgm:spPr/>
      <dgm:t>
        <a:bodyPr/>
        <a:lstStyle/>
        <a:p>
          <a:endParaRPr lang="en-US"/>
        </a:p>
      </dgm:t>
    </dgm:pt>
    <dgm:pt modelId="{F822DFD7-AD15-44B9-BE3D-65EBDE62AD91}">
      <dgm:prSet/>
      <dgm:spPr>
        <a:solidFill>
          <a:srgbClr val="F4CCCC">
            <a:alpha val="90000"/>
          </a:srgbClr>
        </a:solidFill>
        <a:ln>
          <a:solidFill>
            <a:srgbClr val="FF7C80">
              <a:alpha val="89804"/>
            </a:srgbClr>
          </a:solidFill>
        </a:ln>
      </dgm:spPr>
      <dgm:t>
        <a:bodyPr/>
        <a:lstStyle/>
        <a:p>
          <a:r>
            <a:rPr lang="en-US">
              <a:latin typeface="+mn-lt"/>
            </a:rPr>
            <a:t>Depression</a:t>
          </a:r>
        </a:p>
      </dgm:t>
    </dgm:pt>
    <dgm:pt modelId="{EB5312BB-C162-4AD5-BAFA-5BBDF05033E8}" type="parTrans" cxnId="{97140298-BA80-477F-98DE-4492CBA1A48C}">
      <dgm:prSet/>
      <dgm:spPr/>
      <dgm:t>
        <a:bodyPr/>
        <a:lstStyle/>
        <a:p>
          <a:endParaRPr lang="en-US"/>
        </a:p>
      </dgm:t>
    </dgm:pt>
    <dgm:pt modelId="{A7D4A799-9864-4A45-80A2-9DA5F9AA13E1}" type="sibTrans" cxnId="{97140298-BA80-477F-98DE-4492CBA1A48C}">
      <dgm:prSet/>
      <dgm:spPr/>
      <dgm:t>
        <a:bodyPr/>
        <a:lstStyle/>
        <a:p>
          <a:endParaRPr lang="en-US"/>
        </a:p>
      </dgm:t>
    </dgm:pt>
    <dgm:pt modelId="{2C7D99BE-AC04-4C99-8071-9BEE2C8EC7FF}">
      <dgm:prSet/>
      <dgm:spPr>
        <a:solidFill>
          <a:srgbClr val="F4CCCC">
            <a:alpha val="90000"/>
          </a:srgbClr>
        </a:solidFill>
        <a:ln>
          <a:solidFill>
            <a:srgbClr val="FF7C80">
              <a:alpha val="89804"/>
            </a:srgbClr>
          </a:solidFill>
        </a:ln>
      </dgm:spPr>
      <dgm:t>
        <a:bodyPr/>
        <a:lstStyle/>
        <a:p>
          <a:r>
            <a:rPr lang="en-US">
              <a:latin typeface="+mn-lt"/>
            </a:rPr>
            <a:t>Anxiety </a:t>
          </a:r>
        </a:p>
      </dgm:t>
    </dgm:pt>
    <dgm:pt modelId="{0799A7AF-543C-4984-B0BC-B9686114FD38}" type="parTrans" cxnId="{93BDE16F-8F82-4F7C-AE32-BDDE45316E5C}">
      <dgm:prSet/>
      <dgm:spPr/>
      <dgm:t>
        <a:bodyPr/>
        <a:lstStyle/>
        <a:p>
          <a:endParaRPr lang="en-US"/>
        </a:p>
      </dgm:t>
    </dgm:pt>
    <dgm:pt modelId="{EB47E2B6-D9C2-4FC5-A7E4-4BDD7D12A0C2}" type="sibTrans" cxnId="{93BDE16F-8F82-4F7C-AE32-BDDE45316E5C}">
      <dgm:prSet/>
      <dgm:spPr/>
      <dgm:t>
        <a:bodyPr/>
        <a:lstStyle/>
        <a:p>
          <a:endParaRPr lang="en-US"/>
        </a:p>
      </dgm:t>
    </dgm:pt>
    <dgm:pt modelId="{3E1F9FC1-47CD-4ECE-9EEA-2C9817E004AD}">
      <dgm:prSet/>
      <dgm:spPr>
        <a:solidFill>
          <a:srgbClr val="F4CCCC">
            <a:alpha val="90000"/>
          </a:srgbClr>
        </a:solidFill>
        <a:ln>
          <a:solidFill>
            <a:srgbClr val="FF7C80">
              <a:alpha val="89804"/>
            </a:srgbClr>
          </a:solidFill>
        </a:ln>
      </dgm:spPr>
      <dgm:t>
        <a:bodyPr/>
        <a:lstStyle/>
        <a:p>
          <a:r>
            <a:rPr lang="en-US" b="1">
              <a:latin typeface="+mn-lt"/>
            </a:rPr>
            <a:t>Features:</a:t>
          </a:r>
        </a:p>
      </dgm:t>
    </dgm:pt>
    <dgm:pt modelId="{D221EA12-201D-426A-9820-5921A96F58F6}" type="parTrans" cxnId="{FB6BF373-2E87-4A2E-BF64-4B1EFF75D347}">
      <dgm:prSet/>
      <dgm:spPr/>
      <dgm:t>
        <a:bodyPr/>
        <a:lstStyle/>
        <a:p>
          <a:endParaRPr lang="en-US"/>
        </a:p>
      </dgm:t>
    </dgm:pt>
    <dgm:pt modelId="{79A2FEE7-8450-4449-8E8A-2EF047343D1F}" type="sibTrans" cxnId="{FB6BF373-2E87-4A2E-BF64-4B1EFF75D347}">
      <dgm:prSet/>
      <dgm:spPr/>
      <dgm:t>
        <a:bodyPr/>
        <a:lstStyle/>
        <a:p>
          <a:endParaRPr lang="en-US"/>
        </a:p>
      </dgm:t>
    </dgm:pt>
    <dgm:pt modelId="{0DB8323B-9585-4AC6-9865-8905A7FBFEEB}">
      <dgm:prSet/>
      <dgm:spPr>
        <a:solidFill>
          <a:srgbClr val="F4CCCC">
            <a:alpha val="90000"/>
          </a:srgbClr>
        </a:solidFill>
        <a:ln>
          <a:solidFill>
            <a:srgbClr val="FF7C80">
              <a:alpha val="89804"/>
            </a:srgbClr>
          </a:solidFill>
        </a:ln>
      </dgm:spPr>
      <dgm:t>
        <a:bodyPr/>
        <a:lstStyle/>
        <a:p>
          <a:r>
            <a:rPr lang="en-US">
              <a:latin typeface="+mn-lt"/>
            </a:rPr>
            <a:t>Symptoms persist and worsen over time</a:t>
          </a:r>
        </a:p>
      </dgm:t>
    </dgm:pt>
    <dgm:pt modelId="{8396D32F-16FF-4656-99DA-BADD422DDB78}" type="parTrans" cxnId="{EA87C543-1E5B-4167-A2E0-91C098C63E91}">
      <dgm:prSet/>
      <dgm:spPr/>
      <dgm:t>
        <a:bodyPr/>
        <a:lstStyle/>
        <a:p>
          <a:endParaRPr lang="en-US"/>
        </a:p>
      </dgm:t>
    </dgm:pt>
    <dgm:pt modelId="{BC63D408-1381-48B8-B654-B0E2BDB94DFF}" type="sibTrans" cxnId="{EA87C543-1E5B-4167-A2E0-91C098C63E91}">
      <dgm:prSet/>
      <dgm:spPr/>
      <dgm:t>
        <a:bodyPr/>
        <a:lstStyle/>
        <a:p>
          <a:endParaRPr lang="en-US"/>
        </a:p>
      </dgm:t>
    </dgm:pt>
    <dgm:pt modelId="{4A5EBBF4-59AF-4CAB-9757-96B6A39CFC21}">
      <dgm:prSet/>
      <dgm:spPr>
        <a:solidFill>
          <a:srgbClr val="F4CCCC">
            <a:alpha val="90000"/>
          </a:srgbClr>
        </a:solidFill>
        <a:ln>
          <a:solidFill>
            <a:srgbClr val="FF7C80">
              <a:alpha val="89804"/>
            </a:srgbClr>
          </a:solidFill>
        </a:ln>
      </dgm:spPr>
      <dgm:t>
        <a:bodyPr/>
        <a:lstStyle/>
        <a:p>
          <a:r>
            <a:rPr lang="en-US">
              <a:latin typeface="+mn-lt"/>
            </a:rPr>
            <a:t>Severe distress</a:t>
          </a:r>
        </a:p>
      </dgm:t>
    </dgm:pt>
    <dgm:pt modelId="{F2E3EF08-3AD2-4149-B6D5-B153E2F323EC}" type="parTrans" cxnId="{29B54D66-7C47-433E-94D9-A0F6DA53FFC3}">
      <dgm:prSet/>
      <dgm:spPr/>
      <dgm:t>
        <a:bodyPr/>
        <a:lstStyle/>
        <a:p>
          <a:endParaRPr lang="en-US"/>
        </a:p>
      </dgm:t>
    </dgm:pt>
    <dgm:pt modelId="{028D24C3-DDA1-4846-8571-1B7590BE39BD}" type="sibTrans" cxnId="{29B54D66-7C47-433E-94D9-A0F6DA53FFC3}">
      <dgm:prSet/>
      <dgm:spPr/>
      <dgm:t>
        <a:bodyPr/>
        <a:lstStyle/>
        <a:p>
          <a:endParaRPr lang="en-US"/>
        </a:p>
      </dgm:t>
    </dgm:pt>
    <dgm:pt modelId="{4F406842-6AFB-48B6-BD20-7DE2EC65E370}">
      <dgm:prSet/>
      <dgm:spPr>
        <a:solidFill>
          <a:srgbClr val="F4CCCC">
            <a:alpha val="90000"/>
          </a:srgbClr>
        </a:solidFill>
        <a:ln>
          <a:solidFill>
            <a:srgbClr val="FF7C80">
              <a:alpha val="89804"/>
            </a:srgbClr>
          </a:solidFill>
        </a:ln>
      </dgm:spPr>
      <dgm:t>
        <a:bodyPr/>
        <a:lstStyle/>
        <a:p>
          <a:r>
            <a:rPr lang="en-US">
              <a:latin typeface="+mn-lt"/>
            </a:rPr>
            <a:t>Social and occupational impairment</a:t>
          </a:r>
        </a:p>
      </dgm:t>
    </dgm:pt>
    <dgm:pt modelId="{62318A2A-4DF7-4D0A-927E-2CF0FB9274BC}" type="parTrans" cxnId="{7335F72A-4BC4-4383-8E5E-9FDB32BD4907}">
      <dgm:prSet/>
      <dgm:spPr/>
      <dgm:t>
        <a:bodyPr/>
        <a:lstStyle/>
        <a:p>
          <a:endParaRPr lang="en-US"/>
        </a:p>
      </dgm:t>
    </dgm:pt>
    <dgm:pt modelId="{7F2E2CCD-0B45-4AE3-8AA0-2BF6BDD742B6}" type="sibTrans" cxnId="{7335F72A-4BC4-4383-8E5E-9FDB32BD4907}">
      <dgm:prSet/>
      <dgm:spPr/>
      <dgm:t>
        <a:bodyPr/>
        <a:lstStyle/>
        <a:p>
          <a:endParaRPr lang="en-US"/>
        </a:p>
      </dgm:t>
    </dgm:pt>
    <dgm:pt modelId="{E6B01C37-E75E-46C5-BFA4-EB4D8DAED026}">
      <dgm:prSet/>
      <dgm:spPr>
        <a:solidFill>
          <a:srgbClr val="F4CCCC">
            <a:alpha val="90000"/>
          </a:srgbClr>
        </a:solidFill>
        <a:ln>
          <a:solidFill>
            <a:srgbClr val="FF7C80">
              <a:alpha val="89804"/>
            </a:srgbClr>
          </a:solidFill>
        </a:ln>
      </dgm:spPr>
      <dgm:t>
        <a:bodyPr/>
        <a:lstStyle/>
        <a:p>
          <a:endParaRPr lang="en-US">
            <a:latin typeface="+mn-lt"/>
          </a:endParaRPr>
        </a:p>
      </dgm:t>
    </dgm:pt>
    <dgm:pt modelId="{0521B5AD-875B-484B-8A69-5A9A3BEDDA69}" type="parTrans" cxnId="{8F436A11-F887-4B63-8615-4242433203F0}">
      <dgm:prSet/>
      <dgm:spPr/>
      <dgm:t>
        <a:bodyPr/>
        <a:lstStyle/>
        <a:p>
          <a:endParaRPr lang="en-US"/>
        </a:p>
      </dgm:t>
    </dgm:pt>
    <dgm:pt modelId="{BEE949B7-3E54-4ECA-830E-B7E491F56AA5}" type="sibTrans" cxnId="{8F436A11-F887-4B63-8615-4242433203F0}">
      <dgm:prSet/>
      <dgm:spPr/>
      <dgm:t>
        <a:bodyPr/>
        <a:lstStyle/>
        <a:p>
          <a:endParaRPr lang="en-US"/>
        </a:p>
      </dgm:t>
    </dgm:pt>
    <dgm:pt modelId="{A55DB997-AF8E-44E1-A25B-84C4BCC1DFCB}" type="pres">
      <dgm:prSet presAssocID="{23EABAEA-F89F-4C0B-A63D-E73198065849}" presName="Name0" presStyleCnt="0">
        <dgm:presLayoutVars>
          <dgm:dir/>
          <dgm:animLvl val="lvl"/>
          <dgm:resizeHandles val="exact"/>
        </dgm:presLayoutVars>
      </dgm:prSet>
      <dgm:spPr/>
      <dgm:t>
        <a:bodyPr/>
        <a:lstStyle/>
        <a:p>
          <a:endParaRPr lang="en-US"/>
        </a:p>
      </dgm:t>
    </dgm:pt>
    <dgm:pt modelId="{1257361A-0D84-437E-B5B0-203EF109AD45}" type="pres">
      <dgm:prSet presAssocID="{5A0D9B8B-B274-414E-B0A4-B2A53E06100D}" presName="composite" presStyleCnt="0"/>
      <dgm:spPr/>
    </dgm:pt>
    <dgm:pt modelId="{1E188BC1-78CC-44F0-B262-93AAA14E8954}" type="pres">
      <dgm:prSet presAssocID="{5A0D9B8B-B274-414E-B0A4-B2A53E06100D}" presName="parTx" presStyleLbl="alignNode1" presStyleIdx="0" presStyleCnt="4" custScaleX="126942">
        <dgm:presLayoutVars>
          <dgm:chMax val="0"/>
          <dgm:chPref val="0"/>
          <dgm:bulletEnabled val="1"/>
        </dgm:presLayoutVars>
      </dgm:prSet>
      <dgm:spPr/>
      <dgm:t>
        <a:bodyPr/>
        <a:lstStyle/>
        <a:p>
          <a:endParaRPr lang="en-US"/>
        </a:p>
      </dgm:t>
    </dgm:pt>
    <dgm:pt modelId="{3971CC5B-4B7C-4AF0-B1FB-6D498DAD270F}" type="pres">
      <dgm:prSet presAssocID="{5A0D9B8B-B274-414E-B0A4-B2A53E06100D}" presName="desTx" presStyleLbl="alignAccFollowNode1" presStyleIdx="0" presStyleCnt="4" custScaleX="126942">
        <dgm:presLayoutVars>
          <dgm:bulletEnabled val="1"/>
        </dgm:presLayoutVars>
      </dgm:prSet>
      <dgm:spPr/>
      <dgm:t>
        <a:bodyPr/>
        <a:lstStyle/>
        <a:p>
          <a:endParaRPr lang="en-US"/>
        </a:p>
      </dgm:t>
    </dgm:pt>
    <dgm:pt modelId="{28585B09-6861-4193-9503-5A6B92A7B9F1}" type="pres">
      <dgm:prSet presAssocID="{14108BDD-0F40-422F-85A9-30F1D6497C6E}" presName="space" presStyleCnt="0"/>
      <dgm:spPr/>
    </dgm:pt>
    <dgm:pt modelId="{86CE646D-1C9E-46A7-9DA8-1EE0016E8649}" type="pres">
      <dgm:prSet presAssocID="{D12D4385-5278-4808-9E09-ED40206B42EA}" presName="composite" presStyleCnt="0"/>
      <dgm:spPr/>
    </dgm:pt>
    <dgm:pt modelId="{A5491542-08DA-49F7-9955-699ACACF93D9}" type="pres">
      <dgm:prSet presAssocID="{D12D4385-5278-4808-9E09-ED40206B42EA}" presName="parTx" presStyleLbl="alignNode1" presStyleIdx="1" presStyleCnt="4" custScaleX="126942">
        <dgm:presLayoutVars>
          <dgm:chMax val="0"/>
          <dgm:chPref val="0"/>
          <dgm:bulletEnabled val="1"/>
        </dgm:presLayoutVars>
      </dgm:prSet>
      <dgm:spPr/>
      <dgm:t>
        <a:bodyPr/>
        <a:lstStyle/>
        <a:p>
          <a:endParaRPr lang="en-US"/>
        </a:p>
      </dgm:t>
    </dgm:pt>
    <dgm:pt modelId="{C42C5E25-E366-4555-98ED-ED7CA5478F2E}" type="pres">
      <dgm:prSet presAssocID="{D12D4385-5278-4808-9E09-ED40206B42EA}" presName="desTx" presStyleLbl="alignAccFollowNode1" presStyleIdx="1" presStyleCnt="4" custScaleX="126942">
        <dgm:presLayoutVars>
          <dgm:bulletEnabled val="1"/>
        </dgm:presLayoutVars>
      </dgm:prSet>
      <dgm:spPr/>
      <dgm:t>
        <a:bodyPr/>
        <a:lstStyle/>
        <a:p>
          <a:endParaRPr lang="en-US"/>
        </a:p>
      </dgm:t>
    </dgm:pt>
    <dgm:pt modelId="{6E9CDD74-1667-4994-BD47-FC677A7AF96A}" type="pres">
      <dgm:prSet presAssocID="{DDC34B74-1B86-4B00-AF53-A1D42482EC69}" presName="space" presStyleCnt="0"/>
      <dgm:spPr/>
    </dgm:pt>
    <dgm:pt modelId="{47AB8A4C-D159-4241-BF45-DBA7E6CFF129}" type="pres">
      <dgm:prSet presAssocID="{DE2AB9A3-4619-4F23-AA8F-95C1D93F4118}" presName="composite" presStyleCnt="0"/>
      <dgm:spPr/>
    </dgm:pt>
    <dgm:pt modelId="{7915AA2B-A2D6-49BC-9A58-EF22DD7EB528}" type="pres">
      <dgm:prSet presAssocID="{DE2AB9A3-4619-4F23-AA8F-95C1D93F4118}" presName="parTx" presStyleLbl="alignNode1" presStyleIdx="2" presStyleCnt="4" custScaleX="126942">
        <dgm:presLayoutVars>
          <dgm:chMax val="0"/>
          <dgm:chPref val="0"/>
          <dgm:bulletEnabled val="1"/>
        </dgm:presLayoutVars>
      </dgm:prSet>
      <dgm:spPr/>
      <dgm:t>
        <a:bodyPr/>
        <a:lstStyle/>
        <a:p>
          <a:endParaRPr lang="en-US"/>
        </a:p>
      </dgm:t>
    </dgm:pt>
    <dgm:pt modelId="{A49E8549-083A-4E5F-B534-0640F0FA06EF}" type="pres">
      <dgm:prSet presAssocID="{DE2AB9A3-4619-4F23-AA8F-95C1D93F4118}" presName="desTx" presStyleLbl="alignAccFollowNode1" presStyleIdx="2" presStyleCnt="4" custScaleX="126942">
        <dgm:presLayoutVars>
          <dgm:bulletEnabled val="1"/>
        </dgm:presLayoutVars>
      </dgm:prSet>
      <dgm:spPr/>
      <dgm:t>
        <a:bodyPr/>
        <a:lstStyle/>
        <a:p>
          <a:endParaRPr lang="en-US"/>
        </a:p>
      </dgm:t>
    </dgm:pt>
    <dgm:pt modelId="{A266F9DB-2B61-4F26-9CFE-BEBCA88DA3A0}" type="pres">
      <dgm:prSet presAssocID="{2AB1DCEF-2DCF-4EBE-8E32-E6AC9EB3F6E3}" presName="space" presStyleCnt="0"/>
      <dgm:spPr/>
    </dgm:pt>
    <dgm:pt modelId="{6C73BCD8-5C99-4512-A6C0-F29C93FFFE88}" type="pres">
      <dgm:prSet presAssocID="{ED6D0D64-B3A7-456E-82D4-21662E2052CE}" presName="composite" presStyleCnt="0"/>
      <dgm:spPr/>
    </dgm:pt>
    <dgm:pt modelId="{BCF24E2F-9620-4764-9763-25F97E0BD7C5}" type="pres">
      <dgm:prSet presAssocID="{ED6D0D64-B3A7-456E-82D4-21662E2052CE}" presName="parTx" presStyleLbl="alignNode1" presStyleIdx="3" presStyleCnt="4" custScaleX="126942">
        <dgm:presLayoutVars>
          <dgm:chMax val="0"/>
          <dgm:chPref val="0"/>
          <dgm:bulletEnabled val="1"/>
        </dgm:presLayoutVars>
      </dgm:prSet>
      <dgm:spPr/>
      <dgm:t>
        <a:bodyPr/>
        <a:lstStyle/>
        <a:p>
          <a:endParaRPr lang="en-US"/>
        </a:p>
      </dgm:t>
    </dgm:pt>
    <dgm:pt modelId="{DF892A28-B405-40C6-920E-205EEA35F4A0}" type="pres">
      <dgm:prSet presAssocID="{ED6D0D64-B3A7-456E-82D4-21662E2052CE}" presName="desTx" presStyleLbl="alignAccFollowNode1" presStyleIdx="3" presStyleCnt="4" custScaleX="126942">
        <dgm:presLayoutVars>
          <dgm:bulletEnabled val="1"/>
        </dgm:presLayoutVars>
      </dgm:prSet>
      <dgm:spPr/>
      <dgm:t>
        <a:bodyPr/>
        <a:lstStyle/>
        <a:p>
          <a:endParaRPr lang="en-US"/>
        </a:p>
      </dgm:t>
    </dgm:pt>
  </dgm:ptLst>
  <dgm:cxnLst>
    <dgm:cxn modelId="{DBE1EB09-274D-4CA9-87A6-2D7AE863AD53}" type="presOf" srcId="{2D12B120-FEDE-41A7-B2A4-0B8A8D273DA3}" destId="{A49E8549-083A-4E5F-B534-0640F0FA06EF}" srcOrd="0" destOrd="13" presId="urn:microsoft.com/office/officeart/2005/8/layout/hList1"/>
    <dgm:cxn modelId="{4229683A-A3B4-4F25-AD18-E089761FA5CB}" type="presOf" srcId="{1C35DC68-2EB0-4DA9-AAD3-6680BF255CA9}" destId="{C42C5E25-E366-4555-98ED-ED7CA5478F2E}" srcOrd="0" destOrd="3" presId="urn:microsoft.com/office/officeart/2005/8/layout/hList1"/>
    <dgm:cxn modelId="{1B3975D0-742B-47C4-B9CF-6CCC87482585}" type="presOf" srcId="{01838D2B-9313-41F8-BD4D-D5607C66C17D}" destId="{C42C5E25-E366-4555-98ED-ED7CA5478F2E}" srcOrd="0" destOrd="6" presId="urn:microsoft.com/office/officeart/2005/8/layout/hList1"/>
    <dgm:cxn modelId="{AFA180E7-EB34-481C-87A6-961EF8DB3278}" type="presOf" srcId="{2F71E5D8-3ACE-4FB7-BAAD-58135F236A44}" destId="{A49E8549-083A-4E5F-B534-0640F0FA06EF}" srcOrd="0" destOrd="9" presId="urn:microsoft.com/office/officeart/2005/8/layout/hList1"/>
    <dgm:cxn modelId="{5026C23B-F2A6-4BB2-B501-754017730547}" srcId="{ED6D0D64-B3A7-456E-82D4-21662E2052CE}" destId="{8A93F9EA-F8D2-4A81-AFF8-0E70C56E6C4F}" srcOrd="0" destOrd="0" parTransId="{A87A7AF8-1A2C-482D-9792-7D216DB8C8BE}" sibTransId="{8303889D-731B-4196-94FD-AA8D5E5EAC07}"/>
    <dgm:cxn modelId="{B511282D-4979-4190-9D13-11C558EBE9D2}" type="presOf" srcId="{4CE902AB-EE2E-4854-8AAD-56951A0E926C}" destId="{C42C5E25-E366-4555-98ED-ED7CA5478F2E}" srcOrd="0" destOrd="7" presId="urn:microsoft.com/office/officeart/2005/8/layout/hList1"/>
    <dgm:cxn modelId="{BB9F3DDF-30C3-41FA-8865-BE4D579CC7C1}" srcId="{E4933AA0-DA74-448F-AE21-EAF0409EB965}" destId="{2B63A5CC-C51C-4673-A5D6-502C4B8C0C76}" srcOrd="7" destOrd="0" parTransId="{6FE184F3-97A1-41C5-B124-52C84C111256}" sibTransId="{71C69B5B-EB99-475C-9553-9AFA176BF717}"/>
    <dgm:cxn modelId="{3CF7E0F0-E4F0-411B-A0DE-00BE7564F01B}" srcId="{E4933AA0-DA74-448F-AE21-EAF0409EB965}" destId="{E3BA228A-8162-454E-8464-514211760398}" srcOrd="1" destOrd="0" parTransId="{F8DD9963-35E0-4114-BCD2-AEF4D2F634CD}" sibTransId="{446B4444-EB3F-4AED-8056-B39974C75692}"/>
    <dgm:cxn modelId="{2FAB2DAE-C6E4-498C-9267-0DAA9251E6E8}" type="presOf" srcId="{F8F871AF-BBB9-4EC3-96E2-7BDACDF41CD1}" destId="{A49E8549-083A-4E5F-B534-0640F0FA06EF}" srcOrd="0" destOrd="11" presId="urn:microsoft.com/office/officeart/2005/8/layout/hList1"/>
    <dgm:cxn modelId="{C14D653F-0B98-43BF-8270-B8CC68D1F724}" type="presOf" srcId="{E3BA228A-8162-454E-8464-514211760398}" destId="{3971CC5B-4B7C-4AF0-B1FB-6D498DAD270F}" srcOrd="0" destOrd="9" presId="urn:microsoft.com/office/officeart/2005/8/layout/hList1"/>
    <dgm:cxn modelId="{7C8253B5-C262-45A5-BF8C-2B33AF2D4C2B}" srcId="{23EABAEA-F89F-4C0B-A63D-E73198065849}" destId="{D12D4385-5278-4808-9E09-ED40206B42EA}" srcOrd="1" destOrd="0" parTransId="{B1E104A9-3647-49AC-899E-05D2CA7A83B7}" sibTransId="{DDC34B74-1B86-4B00-AF53-A1D42482EC69}"/>
    <dgm:cxn modelId="{0DF5460E-BF5B-4F84-B8E2-67EFD2F9ACA9}" srcId="{72C7D10A-1DD5-4DB7-B24A-20ADDF91B4B5}" destId="{807C0440-A1D2-406A-AF19-BD59A5EBFE54}" srcOrd="0" destOrd="0" parTransId="{45036B6D-1218-457D-B722-A843A9C34A92}" sibTransId="{7CCC11DE-64BD-4243-8909-9A6F6C98F728}"/>
    <dgm:cxn modelId="{543362DB-536A-4A2B-BBAC-9AF55F0ACF56}" type="presOf" srcId="{72C7D10A-1DD5-4DB7-B24A-20ADDF91B4B5}" destId="{3971CC5B-4B7C-4AF0-B1FB-6D498DAD270F}" srcOrd="0" destOrd="3" presId="urn:microsoft.com/office/officeart/2005/8/layout/hList1"/>
    <dgm:cxn modelId="{B591D113-8BF5-4666-B3BF-54AC2940961C}" type="presOf" srcId="{62602CF1-A431-40A6-A889-09AA1CA2BA38}" destId="{3971CC5B-4B7C-4AF0-B1FB-6D498DAD270F}" srcOrd="0" destOrd="2" presId="urn:microsoft.com/office/officeart/2005/8/layout/hList1"/>
    <dgm:cxn modelId="{BC5442F7-3C56-446B-8379-BFE50AFE1C53}" srcId="{1C7CE238-B2CD-4F42-A3CC-AE4DAC0C2D5A}" destId="{C9E2FC11-9A65-4D62-9530-755E7E819515}" srcOrd="1" destOrd="0" parTransId="{83F18E29-CD9C-4ADE-8F24-15D72E3AA722}" sibTransId="{9A9FB160-9AC1-4E9D-A1B1-1B8C7223BC2B}"/>
    <dgm:cxn modelId="{0E6A3E11-494F-4BA5-B2B0-566E7B1F2A66}" srcId="{23EABAEA-F89F-4C0B-A63D-E73198065849}" destId="{ED6D0D64-B3A7-456E-82D4-21662E2052CE}" srcOrd="3" destOrd="0" parTransId="{9CC3619C-2E01-4591-98C0-8FEAD3B86E1F}" sibTransId="{DE30BA30-85CF-421D-AECD-8168D5642BAE}"/>
    <dgm:cxn modelId="{5F84BC4C-6BCE-41A8-A784-F44763270E8C}" srcId="{9BF609FC-CC40-4257-A3CE-FB40E2AAAFFA}" destId="{1879BA03-C798-4978-A14D-1389F3072858}" srcOrd="2" destOrd="0" parTransId="{34219072-0028-430B-8755-CDE10FFA9BFA}" sibTransId="{D91E08E4-0723-46B0-B67C-B4876EB82C31}"/>
    <dgm:cxn modelId="{1A7E9275-1F3B-4F74-9687-DCEB85DA191B}" srcId="{7AE74DF1-64FF-42EE-8D58-8B2C18F84D69}" destId="{89DD3F43-33EE-4518-B0E6-45F0A37BA264}" srcOrd="3" destOrd="0" parTransId="{AD863FDC-4FAF-4E04-8BCA-5226BA2C1BDE}" sibTransId="{3F25F568-429A-4076-87DE-19E726073A26}"/>
    <dgm:cxn modelId="{2729341D-928A-4D4C-9560-AF2F48808D7A}" type="presOf" srcId="{CD3F22EC-45FE-41CF-B74A-8581B518EC7C}" destId="{3971CC5B-4B7C-4AF0-B1FB-6D498DAD270F}" srcOrd="0" destOrd="13" presId="urn:microsoft.com/office/officeart/2005/8/layout/hList1"/>
    <dgm:cxn modelId="{93BDE16F-8F82-4F7C-AE32-BDDE45316E5C}" srcId="{217A4500-6132-4537-BE93-52882F9C79B5}" destId="{2C7D99BE-AC04-4C99-8071-9BEE2C8EC7FF}" srcOrd="2" destOrd="0" parTransId="{0799A7AF-543C-4984-B0BC-B9686114FD38}" sibTransId="{EB47E2B6-D9C2-4FC5-A7E4-4BDD7D12A0C2}"/>
    <dgm:cxn modelId="{DD2F658E-F7E7-4173-88B3-3A93DFE34D46}" type="presOf" srcId="{ED6D0D64-B3A7-456E-82D4-21662E2052CE}" destId="{BCF24E2F-9620-4764-9763-25F97E0BD7C5}" srcOrd="0" destOrd="0" presId="urn:microsoft.com/office/officeart/2005/8/layout/hList1"/>
    <dgm:cxn modelId="{99A736F2-2A33-4710-A20D-F063120D75DE}" type="presOf" srcId="{5A0D9B8B-B274-414E-B0A4-B2A53E06100D}" destId="{1E188BC1-78CC-44F0-B262-93AAA14E8954}" srcOrd="0" destOrd="0" presId="urn:microsoft.com/office/officeart/2005/8/layout/hList1"/>
    <dgm:cxn modelId="{6A04B44D-2997-4071-BA0F-43CCD02CC325}" srcId="{72C7D10A-1DD5-4DB7-B24A-20ADDF91B4B5}" destId="{E611D790-E780-46AA-BA18-2D584DA30260}" srcOrd="2" destOrd="0" parTransId="{D84B5A46-9E95-4815-84B4-724FC2E259AA}" sibTransId="{CE4107DC-7982-4898-BE4D-80441CED63AE}"/>
    <dgm:cxn modelId="{243C90B1-6B2F-4171-8684-3CF6EB7E7816}" type="presOf" srcId="{9BF609FC-CC40-4257-A3CE-FB40E2AAAFFA}" destId="{C42C5E25-E366-4555-98ED-ED7CA5478F2E}" srcOrd="0" destOrd="5" presId="urn:microsoft.com/office/officeart/2005/8/layout/hList1"/>
    <dgm:cxn modelId="{F7EF2738-4F45-483A-9F29-CC20DB6C7733}" type="presOf" srcId="{C9E2FC11-9A65-4D62-9530-755E7E819515}" destId="{C42C5E25-E366-4555-98ED-ED7CA5478F2E}" srcOrd="0" destOrd="2" presId="urn:microsoft.com/office/officeart/2005/8/layout/hList1"/>
    <dgm:cxn modelId="{F9E0F975-BC29-42D2-A9CF-AB3D29D6DA91}" type="presOf" srcId="{FAF10009-45FD-4C37-B2DC-F3CB14A1026D}" destId="{C42C5E25-E366-4555-98ED-ED7CA5478F2E}" srcOrd="0" destOrd="4" presId="urn:microsoft.com/office/officeart/2005/8/layout/hList1"/>
    <dgm:cxn modelId="{FF7C037B-3BE4-420C-9657-1A96929FC8FC}" srcId="{E4933AA0-DA74-448F-AE21-EAF0409EB965}" destId="{CE64C18B-1CCF-482B-8715-3842B5B8AACB}" srcOrd="3" destOrd="0" parTransId="{F0CC7FDD-B385-45EF-8B40-27CA09C85A10}" sibTransId="{25B2E691-300A-4C7B-9C6C-6F147F4E0BB3}"/>
    <dgm:cxn modelId="{613690D9-AF10-4536-A979-4B6E7D1AEF5B}" type="presOf" srcId="{217A4500-6132-4537-BE93-52882F9C79B5}" destId="{DF892A28-B405-40C6-920E-205EEA35F4A0}" srcOrd="0" destOrd="4" presId="urn:microsoft.com/office/officeart/2005/8/layout/hList1"/>
    <dgm:cxn modelId="{940ED054-8036-4B7E-B396-8E17214AB6B2}" srcId="{51D13B31-10ED-486B-B89B-E00E18B1A666}" destId="{62602CF1-A431-40A6-A889-09AA1CA2BA38}" srcOrd="1" destOrd="0" parTransId="{CECDE724-AD8E-4634-9FA7-72D22BAD4469}" sibTransId="{B7B22AE6-6E20-4DB5-A261-A9EEAA122A1F}"/>
    <dgm:cxn modelId="{A0C0592A-4CC2-4691-A4BE-C9A1A3C232A9}" srcId="{9BF609FC-CC40-4257-A3CE-FB40E2AAAFFA}" destId="{4CE902AB-EE2E-4854-8AAD-56951A0E926C}" srcOrd="1" destOrd="0" parTransId="{0B00BC30-6696-4821-8E33-9DD5D19CA8EF}" sibTransId="{E8B6767A-D048-4585-B1A4-E35A393F523A}"/>
    <dgm:cxn modelId="{FB6BF373-2E87-4A2E-BF64-4B1EFF75D347}" srcId="{ED6D0D64-B3A7-456E-82D4-21662E2052CE}" destId="{3E1F9FC1-47CD-4ECE-9EEA-2C9817E004AD}" srcOrd="2" destOrd="0" parTransId="{D221EA12-201D-426A-9820-5921A96F58F6}" sibTransId="{79A2FEE7-8450-4449-8E8A-2EF047343D1F}"/>
    <dgm:cxn modelId="{010B5BD6-C96A-45CA-9E41-953975136283}" type="presOf" srcId="{8BE2FB94-591F-4FC2-9E48-526D223C493E}" destId="{DF892A28-B405-40C6-920E-205EEA35F4A0}" srcOrd="0" destOrd="1" presId="urn:microsoft.com/office/officeart/2005/8/layout/hList1"/>
    <dgm:cxn modelId="{66A2B795-6A61-4B38-8DDF-3E8E69F5C812}" srcId="{EF09758A-6902-43AF-BE8D-6E0390AABC29}" destId="{2A9BD01B-81A9-40B6-AAEC-5B4B39BAE449}" srcOrd="0" destOrd="0" parTransId="{DF6A6592-D87D-49A0-98F5-BE0D95AE47DD}" sibTransId="{5AA58D4E-B9C8-480E-A771-E485DE3BE1C6}"/>
    <dgm:cxn modelId="{11F9CA80-7135-4A1C-8B45-89B8946D8979}" srcId="{E4933AA0-DA74-448F-AE21-EAF0409EB965}" destId="{C628B27E-8F93-46D6-BA26-1EBB7FA62629}" srcOrd="2" destOrd="0" parTransId="{F4FC9850-5252-4C15-A046-EC346FA231AB}" sibTransId="{DBD5D3CD-AEDB-4D61-8EF0-C5AF62575B57}"/>
    <dgm:cxn modelId="{CC3955FF-1C51-416C-A5FB-23F496B28546}" srcId="{72C7D10A-1DD5-4DB7-B24A-20ADDF91B4B5}" destId="{FFB89060-3ECE-4096-BFB4-1C8B8538136B}" srcOrd="1" destOrd="0" parTransId="{945D9D05-98C8-4C72-9ED2-2C9A94CA8C56}" sibTransId="{6B0380BA-F6A0-4FD5-8024-D4E01368F0D8}"/>
    <dgm:cxn modelId="{75291F44-AEC9-4D87-A8AD-5B1C0F191E6F}" type="presOf" srcId="{F822DFD7-AD15-44B9-BE3D-65EBDE62AD91}" destId="{DF892A28-B405-40C6-920E-205EEA35F4A0}" srcOrd="0" destOrd="6" presId="urn:microsoft.com/office/officeart/2005/8/layout/hList1"/>
    <dgm:cxn modelId="{58866038-5643-4575-BCED-82BB492A1649}" type="presOf" srcId="{4F406842-6AFB-48B6-BD20-7DE2EC65E370}" destId="{DF892A28-B405-40C6-920E-205EEA35F4A0}" srcOrd="0" destOrd="11" presId="urn:microsoft.com/office/officeart/2005/8/layout/hList1"/>
    <dgm:cxn modelId="{D0B64303-6B5E-4C78-94C9-9952A4143AF9}" type="presOf" srcId="{51D13B31-10ED-486B-B89B-E00E18B1A666}" destId="{3971CC5B-4B7C-4AF0-B1FB-6D498DAD270F}" srcOrd="0" destOrd="0" presId="urn:microsoft.com/office/officeart/2005/8/layout/hList1"/>
    <dgm:cxn modelId="{A754CF99-0E5A-4C56-AAA7-D214EEEA6ABF}" type="presOf" srcId="{7AE74DF1-64FF-42EE-8D58-8B2C18F84D69}" destId="{A49E8549-083A-4E5F-B534-0640F0FA06EF}" srcOrd="0" destOrd="4" presId="urn:microsoft.com/office/officeart/2005/8/layout/hList1"/>
    <dgm:cxn modelId="{36A9FB46-05F2-4068-9A4D-E6202F3A91AF}" type="presOf" srcId="{F660E540-81C9-4AA1-8743-25D3AD424F2C}" destId="{A49E8549-083A-4E5F-B534-0640F0FA06EF}" srcOrd="0" destOrd="15" presId="urn:microsoft.com/office/officeart/2005/8/layout/hList1"/>
    <dgm:cxn modelId="{215CE4FF-882F-422C-948D-267A2B08695E}" type="presOf" srcId="{E6B01C37-E75E-46C5-BFA4-EB4D8DAED026}" destId="{DF892A28-B405-40C6-920E-205EEA35F4A0}" srcOrd="0" destOrd="12" presId="urn:microsoft.com/office/officeart/2005/8/layout/hList1"/>
    <dgm:cxn modelId="{E5E33631-7748-468E-A6CC-B8DE65505784}" type="presOf" srcId="{83EF0EBC-888E-4EEF-8355-9F31868DF6E6}" destId="{C42C5E25-E366-4555-98ED-ED7CA5478F2E}" srcOrd="0" destOrd="10" presId="urn:microsoft.com/office/officeart/2005/8/layout/hList1"/>
    <dgm:cxn modelId="{FB9ABE14-DA6E-424B-8DEC-3CF55CB642D6}" type="presOf" srcId="{1B4E8840-08E5-4FD1-AFC5-CC4363B64C88}" destId="{3971CC5B-4B7C-4AF0-B1FB-6D498DAD270F}" srcOrd="0" destOrd="12" presId="urn:microsoft.com/office/officeart/2005/8/layout/hList1"/>
    <dgm:cxn modelId="{A654680C-C4B7-4F61-B920-2E177868700C}" type="presOf" srcId="{1C7CE238-B2CD-4F42-A3CC-AE4DAC0C2D5A}" destId="{C42C5E25-E366-4555-98ED-ED7CA5478F2E}" srcOrd="0" destOrd="0" presId="urn:microsoft.com/office/officeart/2005/8/layout/hList1"/>
    <dgm:cxn modelId="{D728ADE9-79BF-4D02-A030-4F879AD6C65F}" srcId="{7AE74DF1-64FF-42EE-8D58-8B2C18F84D69}" destId="{2F71E5D8-3ACE-4FB7-BAAD-58135F236A44}" srcOrd="4" destOrd="0" parTransId="{5D1DF7C5-8961-46B7-B13A-E2ABCBAA8CEE}" sibTransId="{1DB47695-A8ED-4B73-8BB6-EF430FDF4830}"/>
    <dgm:cxn modelId="{542EBDE7-AF76-42E9-A3DD-8689AF908B19}" type="presOf" srcId="{807C0440-A1D2-406A-AF19-BD59A5EBFE54}" destId="{3971CC5B-4B7C-4AF0-B1FB-6D498DAD270F}" srcOrd="0" destOrd="4" presId="urn:microsoft.com/office/officeart/2005/8/layout/hList1"/>
    <dgm:cxn modelId="{B2F1B285-324E-4D0F-8AA1-C156794400D4}" type="presOf" srcId="{2A9BD01B-81A9-40B6-AAEC-5B4B39BAE449}" destId="{A49E8549-083A-4E5F-B534-0640F0FA06EF}" srcOrd="0" destOrd="1" presId="urn:microsoft.com/office/officeart/2005/8/layout/hList1"/>
    <dgm:cxn modelId="{4031F40C-68CD-4B4B-B3AC-8AEB6C989D64}" srcId="{D12D4385-5278-4808-9E09-ED40206B42EA}" destId="{1C35DC68-2EB0-4DA9-AAD3-6680BF255CA9}" srcOrd="1" destOrd="0" parTransId="{DE2F4715-E82E-44E3-8783-2694FD3837F1}" sibTransId="{CA713408-44A0-44B7-A203-89F1AE6F6FAC}"/>
    <dgm:cxn modelId="{A38B9E02-E043-4E21-8351-C7AF4645D784}" type="presOf" srcId="{8B76D316-FBB2-4295-B6E1-68B68B207341}" destId="{3971CC5B-4B7C-4AF0-B1FB-6D498DAD270F}" srcOrd="0" destOrd="8" presId="urn:microsoft.com/office/officeart/2005/8/layout/hList1"/>
    <dgm:cxn modelId="{240E49D5-33EB-40B9-8090-A56CA0CF64B5}" srcId="{217A4500-6132-4537-BE93-52882F9C79B5}" destId="{6E4EC67B-B8A9-4899-920D-2BC0190E0D06}" srcOrd="0" destOrd="0" parTransId="{005D5D53-FF8C-47FE-933F-E09E1555C1DB}" sibTransId="{FBFF53EE-82A6-4ACF-A60E-4B9B3E0F5963}"/>
    <dgm:cxn modelId="{4AF5B704-B944-400C-92E1-CFFE1623E068}" type="presOf" srcId="{EAF16F39-7BFD-418A-91A1-B9370C856B4F}" destId="{A49E8549-083A-4E5F-B534-0640F0FA06EF}" srcOrd="0" destOrd="3" presId="urn:microsoft.com/office/officeart/2005/8/layout/hList1"/>
    <dgm:cxn modelId="{AFC96356-DA3E-44E6-B773-269C66459FCA}" type="presOf" srcId="{55ACD046-6AB6-4FC9-93FB-9AC2DCB21EDE}" destId="{3971CC5B-4B7C-4AF0-B1FB-6D498DAD270F}" srcOrd="0" destOrd="14" presId="urn:microsoft.com/office/officeart/2005/8/layout/hList1"/>
    <dgm:cxn modelId="{E56DADBA-1782-49FF-9ECE-752071BC6067}" srcId="{BB476161-CCC9-4F32-93FF-76D62A579500}" destId="{F660E540-81C9-4AA1-8743-25D3AD424F2C}" srcOrd="4" destOrd="0" parTransId="{57E9EDF0-2DC1-4E22-86A5-F2F714ABA834}" sibTransId="{9641F871-E08A-4770-94EF-DAFBD7DDB895}"/>
    <dgm:cxn modelId="{908CCEA5-5683-4BBF-BDA4-68A64189CD70}" srcId="{1C35DC68-2EB0-4DA9-AAD3-6680BF255CA9}" destId="{FAF10009-45FD-4C37-B2DC-F3CB14A1026D}" srcOrd="0" destOrd="0" parTransId="{B7759583-467F-4693-9757-D19B8E2B99AA}" sibTransId="{2249781F-61AC-4640-8DEE-9F4D7FE779CC}"/>
    <dgm:cxn modelId="{5904B319-4436-4C2C-AC47-89A982CF2C19}" type="presOf" srcId="{D12D4385-5278-4808-9E09-ED40206B42EA}" destId="{A5491542-08DA-49F7-9955-699ACACF93D9}" srcOrd="0" destOrd="0" presId="urn:microsoft.com/office/officeart/2005/8/layout/hList1"/>
    <dgm:cxn modelId="{454AF939-7140-4733-8305-5A0EEF59ED6B}" type="presOf" srcId="{E4933AA0-DA74-448F-AE21-EAF0409EB965}" destId="{3971CC5B-4B7C-4AF0-B1FB-6D498DAD270F}" srcOrd="0" destOrd="7" presId="urn:microsoft.com/office/officeart/2005/8/layout/hList1"/>
    <dgm:cxn modelId="{AA1B0520-FA05-43DF-B16D-B37051339C17}" srcId="{DE2AB9A3-4619-4F23-AA8F-95C1D93F4118}" destId="{EF09758A-6902-43AF-BE8D-6E0390AABC29}" srcOrd="0" destOrd="0" parTransId="{82FA8676-3068-4B70-BF2F-688A2DCCF0D3}" sibTransId="{D320F443-28F7-4E20-8F84-1C1741B7CFE2}"/>
    <dgm:cxn modelId="{9A0C125F-D993-4DFA-A76E-5EC415344FCE}" type="presOf" srcId="{8A93F9EA-F8D2-4A81-AFF8-0E70C56E6C4F}" destId="{DF892A28-B405-40C6-920E-205EEA35F4A0}" srcOrd="0" destOrd="0" presId="urn:microsoft.com/office/officeart/2005/8/layout/hList1"/>
    <dgm:cxn modelId="{1E87E020-F9AD-44BF-8EA5-BEB3FE58F307}" srcId="{23EABAEA-F89F-4C0B-A63D-E73198065849}" destId="{5A0D9B8B-B274-414E-B0A4-B2A53E06100D}" srcOrd="0" destOrd="0" parTransId="{FD88A86D-8570-49E9-B247-701BDF4A8426}" sibTransId="{14108BDD-0F40-422F-85A9-30F1D6497C6E}"/>
    <dgm:cxn modelId="{2BCE2B0A-C569-48FE-BB25-456BABA5BEDF}" type="presOf" srcId="{D3A59FDA-9F41-4EF3-A89F-624E797AA821}" destId="{C42C5E25-E366-4555-98ED-ED7CA5478F2E}" srcOrd="0" destOrd="12" presId="urn:microsoft.com/office/officeart/2005/8/layout/hList1"/>
    <dgm:cxn modelId="{3761189D-9214-4907-96EE-7E7608A30DBB}" srcId="{EF09758A-6902-43AF-BE8D-6E0390AABC29}" destId="{EAF16F39-7BFD-418A-91A1-B9370C856B4F}" srcOrd="2" destOrd="0" parTransId="{1BF53802-9AC5-4D43-B69B-2C474DBA5E81}" sibTransId="{707069CD-14CA-457F-AE5B-4BA2E8817814}"/>
    <dgm:cxn modelId="{2C1B0A01-1854-489B-9EAF-2EC7B7F3CAAF}" type="presOf" srcId="{BB476161-CCC9-4F32-93FF-76D62A579500}" destId="{A49E8549-083A-4E5F-B534-0640F0FA06EF}" srcOrd="0" destOrd="10" presId="urn:microsoft.com/office/officeart/2005/8/layout/hList1"/>
    <dgm:cxn modelId="{8A2108F1-7E46-4941-8516-3E3F188E9FA6}" type="presOf" srcId="{6E4EC67B-B8A9-4899-920D-2BC0190E0D06}" destId="{DF892A28-B405-40C6-920E-205EEA35F4A0}" srcOrd="0" destOrd="5" presId="urn:microsoft.com/office/officeart/2005/8/layout/hList1"/>
    <dgm:cxn modelId="{FE64A9DB-84F3-4036-9768-65B92B9A6E9E}" type="presOf" srcId="{3CC4BCC0-1D12-46C3-9B10-A72E22DBAF65}" destId="{DF892A28-B405-40C6-920E-205EEA35F4A0}" srcOrd="0" destOrd="2" presId="urn:microsoft.com/office/officeart/2005/8/layout/hList1"/>
    <dgm:cxn modelId="{1B8ADDE2-30FF-4504-89B7-0428808AAAA2}" srcId="{8A93F9EA-F8D2-4A81-AFF8-0E70C56E6C4F}" destId="{307FF238-D144-4B8D-8CE2-3471C4E31ECC}" srcOrd="2" destOrd="0" parTransId="{E43042C8-B8F5-4DEA-B0D7-6B3B75C40A20}" sibTransId="{060CB3B7-3B4F-42D3-BF97-8EAE59D493E1}"/>
    <dgm:cxn modelId="{D0E9B661-6C06-4811-A983-7CDE57977C52}" type="presOf" srcId="{4FF73085-95EE-40B7-A9B0-883A66335C10}" destId="{A49E8549-083A-4E5F-B534-0640F0FA06EF}" srcOrd="0" destOrd="12" presId="urn:microsoft.com/office/officeart/2005/8/layout/hList1"/>
    <dgm:cxn modelId="{8F436A11-F887-4B63-8615-4242433203F0}" srcId="{ED6D0D64-B3A7-456E-82D4-21662E2052CE}" destId="{E6B01C37-E75E-46C5-BFA4-EB4D8DAED026}" srcOrd="3" destOrd="0" parTransId="{0521B5AD-875B-484B-8A69-5A9A3BEDDA69}" sibTransId="{BEE949B7-3E54-4ECA-830E-B7E491F56AA5}"/>
    <dgm:cxn modelId="{A051318B-1453-4D50-B69D-A948308EF411}" srcId="{DE2AB9A3-4619-4F23-AA8F-95C1D93F4118}" destId="{BB476161-CCC9-4F32-93FF-76D62A579500}" srcOrd="2" destOrd="0" parTransId="{6082EEE1-5EAF-4EB2-862D-FC8FF28159AA}" sibTransId="{1945D769-60C8-4441-B149-099CCBAA8F6B}"/>
    <dgm:cxn modelId="{27161838-33CF-4CDC-8735-2FF3421D2CD6}" type="presOf" srcId="{2B63A5CC-C51C-4673-A5D6-502C4B8C0C76}" destId="{3971CC5B-4B7C-4AF0-B1FB-6D498DAD270F}" srcOrd="0" destOrd="15" presId="urn:microsoft.com/office/officeart/2005/8/layout/hList1"/>
    <dgm:cxn modelId="{9A501D1D-39DF-4338-AB7D-0E074FF164E9}" type="presOf" srcId="{EF09758A-6902-43AF-BE8D-6E0390AABC29}" destId="{A49E8549-083A-4E5F-B534-0640F0FA06EF}" srcOrd="0" destOrd="0" presId="urn:microsoft.com/office/officeart/2005/8/layout/hList1"/>
    <dgm:cxn modelId="{61E696CD-EE26-4C11-8FBC-1480E68B9639}" srcId="{9BF609FC-CC40-4257-A3CE-FB40E2AAAFFA}" destId="{83EF0EBC-888E-4EEF-8355-9F31868DF6E6}" srcOrd="4" destOrd="0" parTransId="{D7763D9B-2DC7-411F-9519-935EBBF93CCF}" sibTransId="{F016A411-454E-4B95-8B8C-DEC5C6EA3FF0}"/>
    <dgm:cxn modelId="{CC5A262C-ACFD-4729-8BA4-1981E0B457FC}" srcId="{7AE74DF1-64FF-42EE-8D58-8B2C18F84D69}" destId="{C62C8544-72DA-484F-9836-23DB7942BA20}" srcOrd="1" destOrd="0" parTransId="{946F2C54-7B35-48B9-9851-BEC5AB818331}" sibTransId="{94C1520A-0D61-43F0-9E0C-802F0CB6B04C}"/>
    <dgm:cxn modelId="{1905EB3A-9419-45AC-A6FE-2F39B5E42A08}" type="presOf" srcId="{0DB8323B-9585-4AC6-9865-8905A7FBFEEB}" destId="{DF892A28-B405-40C6-920E-205EEA35F4A0}" srcOrd="0" destOrd="9" presId="urn:microsoft.com/office/officeart/2005/8/layout/hList1"/>
    <dgm:cxn modelId="{B248EAD5-3F7E-49D9-8429-80C29371A5D9}" srcId="{8A93F9EA-F8D2-4A81-AFF8-0E70C56E6C4F}" destId="{3CC4BCC0-1D12-46C3-9B10-A72E22DBAF65}" srcOrd="1" destOrd="0" parTransId="{95B0B2C1-F79A-420F-BD2A-BA43149DADE1}" sibTransId="{958B4354-6CB1-417E-9C6A-BA039837CB23}"/>
    <dgm:cxn modelId="{0D677E56-446E-46CC-A387-886834D889F9}" srcId="{8A93F9EA-F8D2-4A81-AFF8-0E70C56E6C4F}" destId="{8BE2FB94-591F-4FC2-9E48-526D223C493E}" srcOrd="0" destOrd="0" parTransId="{2CF398A1-9190-479D-8955-DD74B5E92F78}" sibTransId="{5BEE9F1A-EEC6-4C4B-B874-7234447B5272}"/>
    <dgm:cxn modelId="{29B54D66-7C47-433E-94D9-A0F6DA53FFC3}" srcId="{3E1F9FC1-47CD-4ECE-9EEA-2C9817E004AD}" destId="{4A5EBBF4-59AF-4CAB-9757-96B6A39CFC21}" srcOrd="1" destOrd="0" parTransId="{F2E3EF08-3AD2-4149-B6D5-B153E2F323EC}" sibTransId="{028D24C3-DDA1-4846-8571-1B7590BE39BD}"/>
    <dgm:cxn modelId="{E9D76EBE-E3BA-4181-BAA3-E768BF409663}" srcId="{BB476161-CCC9-4F32-93FF-76D62A579500}" destId="{F8F871AF-BBB9-4EC3-96E2-7BDACDF41CD1}" srcOrd="0" destOrd="0" parTransId="{FF8ADDD1-031A-4170-B255-365E14A8FBD6}" sibTransId="{28AD7C39-7940-4C9D-9A48-EE62F016F8BE}"/>
    <dgm:cxn modelId="{0B9F5C27-BA16-4B26-A4F7-C4E6D9092959}" type="presOf" srcId="{D4216C73-51A5-433E-8D6B-B49C2958E73A}" destId="{C42C5E25-E366-4555-98ED-ED7CA5478F2E}" srcOrd="0" destOrd="1" presId="urn:microsoft.com/office/officeart/2005/8/layout/hList1"/>
    <dgm:cxn modelId="{3B30E3A7-F6C1-44B8-8A37-6C568FE6D631}" srcId="{7AE74DF1-64FF-42EE-8D58-8B2C18F84D69}" destId="{57A7D76F-02D2-47C0-8EA8-D9B2D72C1680}" srcOrd="2" destOrd="0" parTransId="{CB1E3C76-84E9-402A-A26E-73E5B1EBE2D0}" sibTransId="{AFBD9746-BCE5-418D-BDA5-5E752ACF8E52}"/>
    <dgm:cxn modelId="{EA87C543-1E5B-4167-A2E0-91C098C63E91}" srcId="{3E1F9FC1-47CD-4ECE-9EEA-2C9817E004AD}" destId="{0DB8323B-9585-4AC6-9865-8905A7FBFEEB}" srcOrd="0" destOrd="0" parTransId="{8396D32F-16FF-4656-99DA-BADD422DDB78}" sibTransId="{BC63D408-1381-48B8-B654-B0E2BDB94DFF}"/>
    <dgm:cxn modelId="{BBD83C01-CE0C-45E4-BE9A-4C19DD8437A4}" srcId="{23EABAEA-F89F-4C0B-A63D-E73198065849}" destId="{DE2AB9A3-4619-4F23-AA8F-95C1D93F4118}" srcOrd="2" destOrd="0" parTransId="{524360CC-9801-4AA3-A8C7-292F62A5B9ED}" sibTransId="{2AB1DCEF-2DCF-4EBE-8E32-E6AC9EB3F6E3}"/>
    <dgm:cxn modelId="{3C9CEE62-16E5-4600-A1AC-15128F70E106}" srcId="{7AE74DF1-64FF-42EE-8D58-8B2C18F84D69}" destId="{0C6B793F-C619-43D9-B494-DF81030B2858}" srcOrd="0" destOrd="0" parTransId="{3DE57580-7794-438E-AAE7-DB443A3F91EF}" sibTransId="{C86150CE-852A-46B7-99EC-CF461E6807F2}"/>
    <dgm:cxn modelId="{97140298-BA80-477F-98DE-4492CBA1A48C}" srcId="{217A4500-6132-4537-BE93-52882F9C79B5}" destId="{F822DFD7-AD15-44B9-BE3D-65EBDE62AD91}" srcOrd="1" destOrd="0" parTransId="{EB5312BB-C162-4AD5-BAFA-5BBDF05033E8}" sibTransId="{A7D4A799-9864-4A45-80A2-9DA5F9AA13E1}"/>
    <dgm:cxn modelId="{63FA5C6A-3D97-4959-A106-84519AC29795}" type="presOf" srcId="{57A7D76F-02D2-47C0-8EA8-D9B2D72C1680}" destId="{A49E8549-083A-4E5F-B534-0640F0FA06EF}" srcOrd="0" destOrd="7" presId="urn:microsoft.com/office/officeart/2005/8/layout/hList1"/>
    <dgm:cxn modelId="{46D13600-47BF-4EC2-AC87-A17046E4C578}" srcId="{D12D4385-5278-4808-9E09-ED40206B42EA}" destId="{1C7CE238-B2CD-4F42-A3CC-AE4DAC0C2D5A}" srcOrd="0" destOrd="0" parTransId="{97B60B44-15AB-4BD7-9032-CC7BAD50EEE4}" sibTransId="{1532EF99-A242-4C44-B4BC-33E8DC71E9C0}"/>
    <dgm:cxn modelId="{7335F72A-4BC4-4383-8E5E-9FDB32BD4907}" srcId="{3E1F9FC1-47CD-4ECE-9EEA-2C9817E004AD}" destId="{4F406842-6AFB-48B6-BD20-7DE2EC65E370}" srcOrd="2" destOrd="0" parTransId="{62318A2A-4DF7-4D0A-927E-2CF0FB9274BC}" sibTransId="{7F2E2CCD-0B45-4AE3-8AA0-2BF6BDD742B6}"/>
    <dgm:cxn modelId="{32401C7C-7E5E-4CAA-823B-136814B8882D}" srcId="{EF09758A-6902-43AF-BE8D-6E0390AABC29}" destId="{75F15918-69D4-41E2-871F-C09FFD47F978}" srcOrd="1" destOrd="0" parTransId="{3E8ED085-6782-4CEC-A074-23791562BC51}" sibTransId="{374036BE-B829-496B-B4F6-E58E874250AA}"/>
    <dgm:cxn modelId="{569FEC84-F70D-4B11-A204-BDD3177B34EA}" type="presOf" srcId="{2C7D99BE-AC04-4C99-8071-9BEE2C8EC7FF}" destId="{DF892A28-B405-40C6-920E-205EEA35F4A0}" srcOrd="0" destOrd="7" presId="urn:microsoft.com/office/officeart/2005/8/layout/hList1"/>
    <dgm:cxn modelId="{D9D7CAF2-8F0C-4E3C-8895-EC7C13CF2994}" srcId="{9BF609FC-CC40-4257-A3CE-FB40E2AAAFFA}" destId="{364B011A-167F-423E-9868-E174BA162F23}" srcOrd="3" destOrd="0" parTransId="{CE86ADED-0686-4B7D-BF14-6BDBEFDA42F3}" sibTransId="{7D3B7BA7-F869-4837-9BF7-0E81B6CD1402}"/>
    <dgm:cxn modelId="{E94CAADB-4BCF-4D53-8462-72ABC0AE8BCC}" srcId="{E4933AA0-DA74-448F-AE21-EAF0409EB965}" destId="{8B76D316-FBB2-4295-B6E1-68B68B207341}" srcOrd="0" destOrd="0" parTransId="{A9E91E00-9FDC-4A0E-B2F3-340A808A4E0D}" sibTransId="{B4773C61-C4B2-451A-9DEA-3DDEC36AE44B}"/>
    <dgm:cxn modelId="{FBF2CFE1-7DA4-418F-A555-B918CEFD2F26}" srcId="{DE2AB9A3-4619-4F23-AA8F-95C1D93F4118}" destId="{7AE74DF1-64FF-42EE-8D58-8B2C18F84D69}" srcOrd="1" destOrd="0" parTransId="{75C0875B-E0B2-44E4-B598-010A42A6D0BA}" sibTransId="{303B3A9F-3513-4E15-83A4-6EBEC1CD3CC9}"/>
    <dgm:cxn modelId="{B8B23397-06C1-443A-93EB-2F5E36B1600F}" type="presOf" srcId="{4A5EBBF4-59AF-4CAB-9757-96B6A39CFC21}" destId="{DF892A28-B405-40C6-920E-205EEA35F4A0}" srcOrd="0" destOrd="10" presId="urn:microsoft.com/office/officeart/2005/8/layout/hList1"/>
    <dgm:cxn modelId="{74BF9BA4-F8CB-41DD-A4CB-5BBE5801E8F5}" srcId="{51D13B31-10ED-486B-B89B-E00E18B1A666}" destId="{F04C896A-6A77-4A52-89AD-A00FEC57A4FF}" srcOrd="0" destOrd="0" parTransId="{3EBBDA56-EA5E-45B5-A25B-AD1D7335A3A7}" sibTransId="{5EE03650-DFC0-4CC9-BFB3-925A4E238E68}"/>
    <dgm:cxn modelId="{C47321FC-8534-49AA-8ED2-E78AA8C85CAF}" type="presOf" srcId="{364B011A-167F-423E-9868-E174BA162F23}" destId="{C42C5E25-E366-4555-98ED-ED7CA5478F2E}" srcOrd="0" destOrd="9" presId="urn:microsoft.com/office/officeart/2005/8/layout/hList1"/>
    <dgm:cxn modelId="{2CD88F24-85D4-40DB-B534-D2730605C6CE}" srcId="{E4933AA0-DA74-448F-AE21-EAF0409EB965}" destId="{55ACD046-6AB6-4FC9-93FB-9AC2DCB21EDE}" srcOrd="6" destOrd="0" parTransId="{0A0935C6-78B6-429A-B31D-15EDEDB43FC3}" sibTransId="{F7D39C4F-7D99-421E-A3C1-2E5724A8CBAE}"/>
    <dgm:cxn modelId="{8726D4A3-E270-47D7-B893-67B7825D411E}" type="presOf" srcId="{C628B27E-8F93-46D6-BA26-1EBB7FA62629}" destId="{3971CC5B-4B7C-4AF0-B1FB-6D498DAD270F}" srcOrd="0" destOrd="10" presId="urn:microsoft.com/office/officeart/2005/8/layout/hList1"/>
    <dgm:cxn modelId="{427C4D76-9A2B-41D8-97E9-C0C2501ECF01}" type="presOf" srcId="{FFB89060-3ECE-4096-BFB4-1C8B8538136B}" destId="{3971CC5B-4B7C-4AF0-B1FB-6D498DAD270F}" srcOrd="0" destOrd="5" presId="urn:microsoft.com/office/officeart/2005/8/layout/hList1"/>
    <dgm:cxn modelId="{265592C0-909C-4947-9379-9D2A78B7C1FD}" type="presOf" srcId="{23EABAEA-F89F-4C0B-A63D-E73198065849}" destId="{A55DB997-AF8E-44E1-A25B-84C4BCC1DFCB}" srcOrd="0" destOrd="0" presId="urn:microsoft.com/office/officeart/2005/8/layout/hList1"/>
    <dgm:cxn modelId="{6CDEEBBA-B26A-443C-83BF-02D09276F80E}" type="presOf" srcId="{EDFBDD8F-4AF8-4F31-BA1D-40ACFBECF31A}" destId="{A49E8549-083A-4E5F-B534-0640F0FA06EF}" srcOrd="0" destOrd="14" presId="urn:microsoft.com/office/officeart/2005/8/layout/hList1"/>
    <dgm:cxn modelId="{83DF47C2-65E1-473D-892B-8CAD13D3B612}" srcId="{5A0D9B8B-B274-414E-B0A4-B2A53E06100D}" destId="{51D13B31-10ED-486B-B89B-E00E18B1A666}" srcOrd="0" destOrd="0" parTransId="{5F39133F-7D30-4252-AFE3-6AD8B02FF46F}" sibTransId="{18D95878-D473-427C-94B2-13C543F61F0C}"/>
    <dgm:cxn modelId="{EBF010FC-8F07-4D68-ADF4-F794B0F2FDDB}" type="presOf" srcId="{DE2AB9A3-4619-4F23-AA8F-95C1D93F4118}" destId="{7915AA2B-A2D6-49BC-9A58-EF22DD7EB528}" srcOrd="0" destOrd="0" presId="urn:microsoft.com/office/officeart/2005/8/layout/hList1"/>
    <dgm:cxn modelId="{A853EACB-BC0D-4200-9FB6-6046E694BFFA}" srcId="{9BF609FC-CC40-4257-A3CE-FB40E2AAAFFA}" destId="{01838D2B-9313-41F8-BD4D-D5607C66C17D}" srcOrd="0" destOrd="0" parTransId="{FE2DBE78-6489-46BC-ACF1-21D6E112138B}" sibTransId="{C98ABEFE-E3E7-421A-8DF6-0E9EA41978D1}"/>
    <dgm:cxn modelId="{28E96AD2-0579-4F4C-A71F-310ABB509441}" srcId="{ED6D0D64-B3A7-456E-82D4-21662E2052CE}" destId="{217A4500-6132-4537-BE93-52882F9C79B5}" srcOrd="1" destOrd="0" parTransId="{A762DF5A-9BAC-43D0-8BA3-6A92E9AC23A4}" sibTransId="{835D3B14-3EA0-404A-A94B-0E74A3DE8534}"/>
    <dgm:cxn modelId="{C0413A5E-3806-4889-8DD0-AFA07BC32C3C}" type="presOf" srcId="{F04C896A-6A77-4A52-89AD-A00FEC57A4FF}" destId="{3971CC5B-4B7C-4AF0-B1FB-6D498DAD270F}" srcOrd="0" destOrd="1" presId="urn:microsoft.com/office/officeart/2005/8/layout/hList1"/>
    <dgm:cxn modelId="{40813785-9488-4A0D-BFCE-6B0519A4F6CD}" type="presOf" srcId="{75F15918-69D4-41E2-871F-C09FFD47F978}" destId="{A49E8549-083A-4E5F-B534-0640F0FA06EF}" srcOrd="0" destOrd="2" presId="urn:microsoft.com/office/officeart/2005/8/layout/hList1"/>
    <dgm:cxn modelId="{70A7ADEF-8DC4-48A7-8526-7164E95DE866}" type="presOf" srcId="{307FF238-D144-4B8D-8CE2-3471C4E31ECC}" destId="{DF892A28-B405-40C6-920E-205EEA35F4A0}" srcOrd="0" destOrd="3" presId="urn:microsoft.com/office/officeart/2005/8/layout/hList1"/>
    <dgm:cxn modelId="{D0E5FA6C-DEC5-4CDC-9189-59DFA3157E92}" srcId="{1C7CE238-B2CD-4F42-A3CC-AE4DAC0C2D5A}" destId="{D4216C73-51A5-433E-8D6B-B49C2958E73A}" srcOrd="0" destOrd="0" parTransId="{126A28A3-D5FD-4B93-BBC5-E84D260DCD70}" sibTransId="{00858E2D-F8D3-49DD-A4F9-421161A82ABD}"/>
    <dgm:cxn modelId="{F78FDCDF-A609-453A-98A0-55DD75BED22A}" type="presOf" srcId="{E611D790-E780-46AA-BA18-2D584DA30260}" destId="{3971CC5B-4B7C-4AF0-B1FB-6D498DAD270F}" srcOrd="0" destOrd="6" presId="urn:microsoft.com/office/officeart/2005/8/layout/hList1"/>
    <dgm:cxn modelId="{2BE4B2BF-001B-475D-BBFC-FF3858D97528}" type="presOf" srcId="{1879BA03-C798-4978-A14D-1389F3072858}" destId="{C42C5E25-E366-4555-98ED-ED7CA5478F2E}" srcOrd="0" destOrd="8" presId="urn:microsoft.com/office/officeart/2005/8/layout/hList1"/>
    <dgm:cxn modelId="{431B4BB3-4CFB-4ED3-9460-FAF4BE7A1634}" srcId="{9BF609FC-CC40-4257-A3CE-FB40E2AAAFFA}" destId="{736CA08C-4F3B-4883-9ADA-0BBA31073085}" srcOrd="5" destOrd="0" parTransId="{B715ACF1-DC05-4257-8084-58EBA635349B}" sibTransId="{2AC0F570-FDFA-45E9-889F-21FAAC065487}"/>
    <dgm:cxn modelId="{5C46A071-ECB2-4136-BBA3-6F8A0573E81F}" srcId="{5A0D9B8B-B274-414E-B0A4-B2A53E06100D}" destId="{E4933AA0-DA74-448F-AE21-EAF0409EB965}" srcOrd="2" destOrd="0" parTransId="{9DD234FB-2B3E-4832-9528-7ECEC31D87E7}" sibTransId="{4D97F4E6-4B51-417E-89E6-926124781043}"/>
    <dgm:cxn modelId="{11854D8F-892D-47AC-8E9B-0068EE017DBE}" type="presOf" srcId="{C62C8544-72DA-484F-9836-23DB7942BA20}" destId="{A49E8549-083A-4E5F-B534-0640F0FA06EF}" srcOrd="0" destOrd="6" presId="urn:microsoft.com/office/officeart/2005/8/layout/hList1"/>
    <dgm:cxn modelId="{2C6577F4-47A9-4BB0-9AA4-F7A92459AAA2}" srcId="{D12D4385-5278-4808-9E09-ED40206B42EA}" destId="{9BF609FC-CC40-4257-A3CE-FB40E2AAAFFA}" srcOrd="2" destOrd="0" parTransId="{6E22E7E3-7871-4F57-8CA5-EA76C951DD66}" sibTransId="{44DA4320-7308-4B61-874D-A5EDA2E79C33}"/>
    <dgm:cxn modelId="{471AEE2F-F95A-4253-A04F-05753C077857}" srcId="{9BF609FC-CC40-4257-A3CE-FB40E2AAAFFA}" destId="{D3A59FDA-9F41-4EF3-A89F-624E797AA821}" srcOrd="6" destOrd="0" parTransId="{4603BC3D-34EB-46FA-8CF4-F52C213A5A6A}" sibTransId="{CF355FD7-1C53-48DD-8AE6-DC611A2CA15A}"/>
    <dgm:cxn modelId="{A1F2499B-B68B-4609-B99C-DAAA920D1249}" type="presOf" srcId="{89DD3F43-33EE-4518-B0E6-45F0A37BA264}" destId="{A49E8549-083A-4E5F-B534-0640F0FA06EF}" srcOrd="0" destOrd="8" presId="urn:microsoft.com/office/officeart/2005/8/layout/hList1"/>
    <dgm:cxn modelId="{084BCEE8-7736-4F55-B7DB-6A3B3EE4C40A}" srcId="{5A0D9B8B-B274-414E-B0A4-B2A53E06100D}" destId="{72C7D10A-1DD5-4DB7-B24A-20ADDF91B4B5}" srcOrd="1" destOrd="0" parTransId="{FC9E9C38-C2F0-49B0-A840-8C3DB8204E52}" sibTransId="{87F06063-6F9D-4782-A8F0-5B67C1E33CCB}"/>
    <dgm:cxn modelId="{0BD4292C-004F-4A19-AD75-1A5FA8B92593}" srcId="{E4933AA0-DA74-448F-AE21-EAF0409EB965}" destId="{1B4E8840-08E5-4FD1-AFC5-CC4363B64C88}" srcOrd="4" destOrd="0" parTransId="{F4CD7CC6-80B3-488F-AF0A-BE0522F36506}" sibTransId="{3B411F93-E029-42D6-96B2-FD192EDB732F}"/>
    <dgm:cxn modelId="{DCA02A5F-3778-43C8-B0A2-05EF9F2002EE}" type="presOf" srcId="{0C6B793F-C619-43D9-B494-DF81030B2858}" destId="{A49E8549-083A-4E5F-B534-0640F0FA06EF}" srcOrd="0" destOrd="5" presId="urn:microsoft.com/office/officeart/2005/8/layout/hList1"/>
    <dgm:cxn modelId="{4F880868-116A-44BE-853B-9E4A98CC1C5B}" type="presOf" srcId="{3E1F9FC1-47CD-4ECE-9EEA-2C9817E004AD}" destId="{DF892A28-B405-40C6-920E-205EEA35F4A0}" srcOrd="0" destOrd="8" presId="urn:microsoft.com/office/officeart/2005/8/layout/hList1"/>
    <dgm:cxn modelId="{A1928C6F-D0DD-4F5C-84DE-AA171F190012}" srcId="{E4933AA0-DA74-448F-AE21-EAF0409EB965}" destId="{CD3F22EC-45FE-41CF-B74A-8581B518EC7C}" srcOrd="5" destOrd="0" parTransId="{1C67D6A9-7568-45F8-A662-875D47F92D75}" sibTransId="{AEAAED48-F4B0-42B5-B56C-E1ED9F018A33}"/>
    <dgm:cxn modelId="{DAD7E72B-292E-4929-9017-B44B35B37EEE}" srcId="{BB476161-CCC9-4F32-93FF-76D62A579500}" destId="{2D12B120-FEDE-41A7-B2A4-0B8A8D273DA3}" srcOrd="2" destOrd="0" parTransId="{4BB77291-6FC5-4833-8085-3EA289865D81}" sibTransId="{6A448FB0-FFD1-476F-9EDD-7B4A2FE86E61}"/>
    <dgm:cxn modelId="{B2CDE671-0B6B-4707-950A-897A35F1EC4F}" type="presOf" srcId="{736CA08C-4F3B-4883-9ADA-0BBA31073085}" destId="{C42C5E25-E366-4555-98ED-ED7CA5478F2E}" srcOrd="0" destOrd="11" presId="urn:microsoft.com/office/officeart/2005/8/layout/hList1"/>
    <dgm:cxn modelId="{A9CEA838-4BE2-4D7A-A516-77BC20BE02EB}" srcId="{BB476161-CCC9-4F32-93FF-76D62A579500}" destId="{4FF73085-95EE-40B7-A9B0-883A66335C10}" srcOrd="1" destOrd="0" parTransId="{619304B0-E0C9-469E-8DD5-7ADA4C2C7257}" sibTransId="{2C3FEFC6-D03A-423C-8A9E-BBC8F3DE516C}"/>
    <dgm:cxn modelId="{F760D765-4BA2-4577-AEB9-5C233C3046F7}" srcId="{E4933AA0-DA74-448F-AE21-EAF0409EB965}" destId="{EE09AF4C-5380-42B8-96A6-189F3C7352FC}" srcOrd="8" destOrd="0" parTransId="{6F9887CD-4AC6-4475-9F66-CAE1E7024828}" sibTransId="{6965E588-4FE0-4F42-9ED9-9C7C7F9BB950}"/>
    <dgm:cxn modelId="{887C9684-206E-44C4-812B-ABB5806D2C5C}" type="presOf" srcId="{EE09AF4C-5380-42B8-96A6-189F3C7352FC}" destId="{3971CC5B-4B7C-4AF0-B1FB-6D498DAD270F}" srcOrd="0" destOrd="16" presId="urn:microsoft.com/office/officeart/2005/8/layout/hList1"/>
    <dgm:cxn modelId="{AF2ECDD8-79FE-4F97-B8E8-3C0B672B251C}" type="presOf" srcId="{CE64C18B-1CCF-482B-8715-3842B5B8AACB}" destId="{3971CC5B-4B7C-4AF0-B1FB-6D498DAD270F}" srcOrd="0" destOrd="11" presId="urn:microsoft.com/office/officeart/2005/8/layout/hList1"/>
    <dgm:cxn modelId="{47E6F872-C8EE-4BE2-B277-F8DE4E087C11}" srcId="{BB476161-CCC9-4F32-93FF-76D62A579500}" destId="{EDFBDD8F-4AF8-4F31-BA1D-40ACFBECF31A}" srcOrd="3" destOrd="0" parTransId="{47C431EE-4E35-4B48-98C2-B091410EC6DB}" sibTransId="{35ECCFB2-4657-4C5A-8990-3A30B9BE5C6A}"/>
    <dgm:cxn modelId="{2167D474-EC6D-4F0E-BB03-9C340358D20A}" type="presParOf" srcId="{A55DB997-AF8E-44E1-A25B-84C4BCC1DFCB}" destId="{1257361A-0D84-437E-B5B0-203EF109AD45}" srcOrd="0" destOrd="0" presId="urn:microsoft.com/office/officeart/2005/8/layout/hList1"/>
    <dgm:cxn modelId="{2E36C1D3-E927-44B2-A554-79C5944E9BB0}" type="presParOf" srcId="{1257361A-0D84-437E-B5B0-203EF109AD45}" destId="{1E188BC1-78CC-44F0-B262-93AAA14E8954}" srcOrd="0" destOrd="0" presId="urn:microsoft.com/office/officeart/2005/8/layout/hList1"/>
    <dgm:cxn modelId="{C2A66182-D1BC-4EEA-9868-C301F9337AFF}" type="presParOf" srcId="{1257361A-0D84-437E-B5B0-203EF109AD45}" destId="{3971CC5B-4B7C-4AF0-B1FB-6D498DAD270F}" srcOrd="1" destOrd="0" presId="urn:microsoft.com/office/officeart/2005/8/layout/hList1"/>
    <dgm:cxn modelId="{FE600E6F-1507-4ECA-A458-AEDC53039075}" type="presParOf" srcId="{A55DB997-AF8E-44E1-A25B-84C4BCC1DFCB}" destId="{28585B09-6861-4193-9503-5A6B92A7B9F1}" srcOrd="1" destOrd="0" presId="urn:microsoft.com/office/officeart/2005/8/layout/hList1"/>
    <dgm:cxn modelId="{7205B359-9F96-4DDF-B177-777B44FF2B92}" type="presParOf" srcId="{A55DB997-AF8E-44E1-A25B-84C4BCC1DFCB}" destId="{86CE646D-1C9E-46A7-9DA8-1EE0016E8649}" srcOrd="2" destOrd="0" presId="urn:microsoft.com/office/officeart/2005/8/layout/hList1"/>
    <dgm:cxn modelId="{6C2350E8-FC50-41E4-860B-0CF668A32CBF}" type="presParOf" srcId="{86CE646D-1C9E-46A7-9DA8-1EE0016E8649}" destId="{A5491542-08DA-49F7-9955-699ACACF93D9}" srcOrd="0" destOrd="0" presId="urn:microsoft.com/office/officeart/2005/8/layout/hList1"/>
    <dgm:cxn modelId="{178D771C-F6BA-43C2-B522-4E316523DB78}" type="presParOf" srcId="{86CE646D-1C9E-46A7-9DA8-1EE0016E8649}" destId="{C42C5E25-E366-4555-98ED-ED7CA5478F2E}" srcOrd="1" destOrd="0" presId="urn:microsoft.com/office/officeart/2005/8/layout/hList1"/>
    <dgm:cxn modelId="{C3DA21FF-4D6D-4C22-BE7D-D6CCD278C7BF}" type="presParOf" srcId="{A55DB997-AF8E-44E1-A25B-84C4BCC1DFCB}" destId="{6E9CDD74-1667-4994-BD47-FC677A7AF96A}" srcOrd="3" destOrd="0" presId="urn:microsoft.com/office/officeart/2005/8/layout/hList1"/>
    <dgm:cxn modelId="{6EE123B5-EC2F-4222-A9C2-F29408F0897E}" type="presParOf" srcId="{A55DB997-AF8E-44E1-A25B-84C4BCC1DFCB}" destId="{47AB8A4C-D159-4241-BF45-DBA7E6CFF129}" srcOrd="4" destOrd="0" presId="urn:microsoft.com/office/officeart/2005/8/layout/hList1"/>
    <dgm:cxn modelId="{AC7A6897-0C02-42B0-8A5F-98E76A0029AB}" type="presParOf" srcId="{47AB8A4C-D159-4241-BF45-DBA7E6CFF129}" destId="{7915AA2B-A2D6-49BC-9A58-EF22DD7EB528}" srcOrd="0" destOrd="0" presId="urn:microsoft.com/office/officeart/2005/8/layout/hList1"/>
    <dgm:cxn modelId="{37745FC5-2554-4FAF-BC96-787940C3A143}" type="presParOf" srcId="{47AB8A4C-D159-4241-BF45-DBA7E6CFF129}" destId="{A49E8549-083A-4E5F-B534-0640F0FA06EF}" srcOrd="1" destOrd="0" presId="urn:microsoft.com/office/officeart/2005/8/layout/hList1"/>
    <dgm:cxn modelId="{0A89B62D-7BAB-4D8B-AACD-9F23CC444076}" type="presParOf" srcId="{A55DB997-AF8E-44E1-A25B-84C4BCC1DFCB}" destId="{A266F9DB-2B61-4F26-9CFE-BEBCA88DA3A0}" srcOrd="5" destOrd="0" presId="urn:microsoft.com/office/officeart/2005/8/layout/hList1"/>
    <dgm:cxn modelId="{0AC5EEA2-7841-46AB-BEF1-73C8AF35C117}" type="presParOf" srcId="{A55DB997-AF8E-44E1-A25B-84C4BCC1DFCB}" destId="{6C73BCD8-5C99-4512-A6C0-F29C93FFFE88}" srcOrd="6" destOrd="0" presId="urn:microsoft.com/office/officeart/2005/8/layout/hList1"/>
    <dgm:cxn modelId="{132A262C-54CD-4111-82C9-B04ED303A493}" type="presParOf" srcId="{6C73BCD8-5C99-4512-A6C0-F29C93FFFE88}" destId="{BCF24E2F-9620-4764-9763-25F97E0BD7C5}" srcOrd="0" destOrd="0" presId="urn:microsoft.com/office/officeart/2005/8/layout/hList1"/>
    <dgm:cxn modelId="{E657C4DF-1784-4B51-8E8C-7E17086A191E}" type="presParOf" srcId="{6C73BCD8-5C99-4512-A6C0-F29C93FFFE88}" destId="{DF892A28-B405-40C6-920E-205EEA35F4A0}" srcOrd="1" destOrd="0" presId="urn:microsoft.com/office/officeart/2005/8/layout/hLis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C35D68-B37F-4587-87E5-27B6DB814052}" type="doc">
      <dgm:prSet loTypeId="urn:microsoft.com/office/officeart/2016/7/layout/HorizontalActionList" loCatId="List" qsTypeId="urn:microsoft.com/office/officeart/2005/8/quickstyle/simple5" qsCatId="simple" csTypeId="urn:microsoft.com/office/officeart/2005/8/colors/accent1_5" csCatId="accent1" phldr="1"/>
      <dgm:spPr/>
      <dgm:t>
        <a:bodyPr/>
        <a:lstStyle/>
        <a:p>
          <a:endParaRPr lang="en-US"/>
        </a:p>
      </dgm:t>
    </dgm:pt>
    <dgm:pt modelId="{1A5C2FA6-F16B-4382-B163-D78404B0552F}">
      <dgm:prSet/>
      <dgm:spPr/>
      <dgm:t>
        <a:bodyPr/>
        <a:lstStyle/>
        <a:p>
          <a:r>
            <a:rPr lang="en-US" b="1"/>
            <a:t>Recognize</a:t>
          </a:r>
        </a:p>
      </dgm:t>
    </dgm:pt>
    <dgm:pt modelId="{9F29BAB9-C6F0-49BF-8CF5-991DAF364142}" type="parTrans" cxnId="{4E02528A-8BF7-4DA0-9A4F-AF4295A3342E}">
      <dgm:prSet/>
      <dgm:spPr/>
      <dgm:t>
        <a:bodyPr/>
        <a:lstStyle/>
        <a:p>
          <a:endParaRPr lang="en-US"/>
        </a:p>
      </dgm:t>
    </dgm:pt>
    <dgm:pt modelId="{3DCFF0C6-41FE-4F60-B74B-B82F642693C6}" type="sibTrans" cxnId="{4E02528A-8BF7-4DA0-9A4F-AF4295A3342E}">
      <dgm:prSet/>
      <dgm:spPr/>
      <dgm:t>
        <a:bodyPr/>
        <a:lstStyle/>
        <a:p>
          <a:endParaRPr lang="en-US"/>
        </a:p>
      </dgm:t>
    </dgm:pt>
    <dgm:pt modelId="{360CADA9-BD16-49C4-9947-C0410945E10E}">
      <dgm:prSet/>
      <dgm:spPr/>
      <dgm:t>
        <a:bodyPr/>
        <a:lstStyle/>
        <a:p>
          <a:r>
            <a:rPr lang="en-US"/>
            <a:t>Recognize when a coworker has a stress injury</a:t>
          </a:r>
        </a:p>
      </dgm:t>
    </dgm:pt>
    <dgm:pt modelId="{F91CE454-2D47-44ED-891D-D2A0C1845237}" type="parTrans" cxnId="{CFF5BB15-B03D-4B23-8797-96743DE2D1B3}">
      <dgm:prSet/>
      <dgm:spPr/>
      <dgm:t>
        <a:bodyPr/>
        <a:lstStyle/>
        <a:p>
          <a:endParaRPr lang="en-US"/>
        </a:p>
      </dgm:t>
    </dgm:pt>
    <dgm:pt modelId="{9F759D65-DDAC-4525-A184-A5D39FCEF1A4}" type="sibTrans" cxnId="{CFF5BB15-B03D-4B23-8797-96743DE2D1B3}">
      <dgm:prSet/>
      <dgm:spPr/>
      <dgm:t>
        <a:bodyPr/>
        <a:lstStyle/>
        <a:p>
          <a:endParaRPr lang="en-US"/>
        </a:p>
      </dgm:t>
    </dgm:pt>
    <dgm:pt modelId="{430141FA-4EC4-468C-96BA-CCDB0F1FFA35}">
      <dgm:prSet/>
      <dgm:spPr/>
      <dgm:t>
        <a:bodyPr/>
        <a:lstStyle/>
        <a:p>
          <a:r>
            <a:rPr lang="en-US" b="1"/>
            <a:t>Act</a:t>
          </a:r>
        </a:p>
      </dgm:t>
    </dgm:pt>
    <dgm:pt modelId="{675D5FDF-730D-435D-B2EF-1DF902A82064}" type="parTrans" cxnId="{0F092AA0-68AA-4F72-B27D-4E2B61DA6D0C}">
      <dgm:prSet/>
      <dgm:spPr/>
      <dgm:t>
        <a:bodyPr/>
        <a:lstStyle/>
        <a:p>
          <a:endParaRPr lang="en-US"/>
        </a:p>
      </dgm:t>
    </dgm:pt>
    <dgm:pt modelId="{90879605-29C7-4FD2-BD81-B40295F11DF4}" type="sibTrans" cxnId="{0F092AA0-68AA-4F72-B27D-4E2B61DA6D0C}">
      <dgm:prSet/>
      <dgm:spPr/>
      <dgm:t>
        <a:bodyPr/>
        <a:lstStyle/>
        <a:p>
          <a:endParaRPr lang="en-US"/>
        </a:p>
      </dgm:t>
    </dgm:pt>
    <dgm:pt modelId="{B211E39A-F6E7-4A43-A27D-D4D085BAB759}">
      <dgm:prSet/>
      <dgm:spPr/>
      <dgm:t>
        <a:bodyPr/>
        <a:lstStyle/>
        <a:p>
          <a:r>
            <a:rPr lang="en-US"/>
            <a:t>If you see something, say something</a:t>
          </a:r>
        </a:p>
      </dgm:t>
    </dgm:pt>
    <dgm:pt modelId="{CF753B24-F838-448C-9C93-301720F04ED7}" type="parTrans" cxnId="{9A91AC37-EFB5-42B2-B5F7-D5A58009D2CB}">
      <dgm:prSet/>
      <dgm:spPr/>
      <dgm:t>
        <a:bodyPr/>
        <a:lstStyle/>
        <a:p>
          <a:endParaRPr lang="en-US"/>
        </a:p>
      </dgm:t>
    </dgm:pt>
    <dgm:pt modelId="{F01BB711-76B9-40F8-A130-C3387CB9A50A}" type="sibTrans" cxnId="{9A91AC37-EFB5-42B2-B5F7-D5A58009D2CB}">
      <dgm:prSet/>
      <dgm:spPr/>
      <dgm:t>
        <a:bodyPr/>
        <a:lstStyle/>
        <a:p>
          <a:endParaRPr lang="en-US"/>
        </a:p>
      </dgm:t>
    </dgm:pt>
    <dgm:pt modelId="{3C322BDE-9DEC-4B96-AC01-D41EBE3992AE}">
      <dgm:prSet/>
      <dgm:spPr/>
      <dgm:t>
        <a:bodyPr/>
        <a:lstStyle/>
        <a:p>
          <a:r>
            <a:rPr lang="en-US"/>
            <a:t>To the distressed person</a:t>
          </a:r>
        </a:p>
      </dgm:t>
    </dgm:pt>
    <dgm:pt modelId="{1833C54E-8738-4B6D-8A65-B261DE97978F}" type="parTrans" cxnId="{DD1AC791-BFB3-4C12-9CA3-622D196CDA03}">
      <dgm:prSet/>
      <dgm:spPr/>
      <dgm:t>
        <a:bodyPr/>
        <a:lstStyle/>
        <a:p>
          <a:endParaRPr lang="en-US"/>
        </a:p>
      </dgm:t>
    </dgm:pt>
    <dgm:pt modelId="{1BC917AA-68BC-4C25-A76C-C65B5E2ECF30}" type="sibTrans" cxnId="{DD1AC791-BFB3-4C12-9CA3-622D196CDA03}">
      <dgm:prSet/>
      <dgm:spPr/>
      <dgm:t>
        <a:bodyPr/>
        <a:lstStyle/>
        <a:p>
          <a:endParaRPr lang="en-US"/>
        </a:p>
      </dgm:t>
    </dgm:pt>
    <dgm:pt modelId="{89AD7DC8-E073-4022-987F-B775C5421BC6}">
      <dgm:prSet/>
      <dgm:spPr/>
      <dgm:t>
        <a:bodyPr/>
        <a:lstStyle/>
        <a:p>
          <a:r>
            <a:rPr lang="en-US"/>
            <a:t>To a trusted support of the distressed person</a:t>
          </a:r>
        </a:p>
      </dgm:t>
    </dgm:pt>
    <dgm:pt modelId="{C2AEA0DE-DC1F-4117-B085-E2E7C8F6C67A}" type="parTrans" cxnId="{AED74F7E-EE4D-4194-A5D1-C52D0DEABE7E}">
      <dgm:prSet/>
      <dgm:spPr/>
      <dgm:t>
        <a:bodyPr/>
        <a:lstStyle/>
        <a:p>
          <a:endParaRPr lang="en-US"/>
        </a:p>
      </dgm:t>
    </dgm:pt>
    <dgm:pt modelId="{A4FAA13A-8C1D-4EBE-BB82-843316F9F998}" type="sibTrans" cxnId="{AED74F7E-EE4D-4194-A5D1-C52D0DEABE7E}">
      <dgm:prSet/>
      <dgm:spPr/>
      <dgm:t>
        <a:bodyPr/>
        <a:lstStyle/>
        <a:p>
          <a:endParaRPr lang="en-US"/>
        </a:p>
      </dgm:t>
    </dgm:pt>
    <dgm:pt modelId="{96EF6B47-4D52-478C-9555-ECEA0C751BC3}">
      <dgm:prSet/>
      <dgm:spPr/>
      <dgm:t>
        <a:bodyPr/>
        <a:lstStyle/>
        <a:p>
          <a:r>
            <a:rPr lang="en-US" b="1"/>
            <a:t>Know</a:t>
          </a:r>
        </a:p>
      </dgm:t>
    </dgm:pt>
    <dgm:pt modelId="{5EE6F24E-8024-4835-841D-F148FF53E51E}" type="parTrans" cxnId="{E8D0914D-0A04-4800-81C8-1700F2433E84}">
      <dgm:prSet/>
      <dgm:spPr/>
      <dgm:t>
        <a:bodyPr/>
        <a:lstStyle/>
        <a:p>
          <a:endParaRPr lang="en-US"/>
        </a:p>
      </dgm:t>
    </dgm:pt>
    <dgm:pt modelId="{E8111A59-7BC6-4E8D-B478-DEBD0045FA88}" type="sibTrans" cxnId="{E8D0914D-0A04-4800-81C8-1700F2433E84}">
      <dgm:prSet/>
      <dgm:spPr/>
      <dgm:t>
        <a:bodyPr/>
        <a:lstStyle/>
        <a:p>
          <a:endParaRPr lang="en-US"/>
        </a:p>
      </dgm:t>
    </dgm:pt>
    <dgm:pt modelId="{075C8E13-D406-4464-B61A-4AB779B6B943}">
      <dgm:prSet/>
      <dgm:spPr/>
      <dgm:t>
        <a:bodyPr/>
        <a:lstStyle/>
        <a:p>
          <a:r>
            <a:rPr lang="en-US"/>
            <a:t>Know at least 2 trusted resources you would offer to a coworker in distress</a:t>
          </a:r>
        </a:p>
      </dgm:t>
    </dgm:pt>
    <dgm:pt modelId="{9C1CB9F7-DD2A-44C3-BC7C-11E60F16E540}" type="parTrans" cxnId="{9AD0A516-91B7-4741-A9F9-21974F3334C7}">
      <dgm:prSet/>
      <dgm:spPr/>
      <dgm:t>
        <a:bodyPr/>
        <a:lstStyle/>
        <a:p>
          <a:endParaRPr lang="en-US"/>
        </a:p>
      </dgm:t>
    </dgm:pt>
    <dgm:pt modelId="{6AF94948-6DA2-4E51-9616-6ADD576A7FA3}" type="sibTrans" cxnId="{9AD0A516-91B7-4741-A9F9-21974F3334C7}">
      <dgm:prSet/>
      <dgm:spPr/>
      <dgm:t>
        <a:bodyPr/>
        <a:lstStyle/>
        <a:p>
          <a:endParaRPr lang="en-US"/>
        </a:p>
      </dgm:t>
    </dgm:pt>
    <dgm:pt modelId="{D1A2B44F-86D4-8748-9308-8736710A2AA9}" type="pres">
      <dgm:prSet presAssocID="{81C35D68-B37F-4587-87E5-27B6DB814052}" presName="Name0" presStyleCnt="0">
        <dgm:presLayoutVars>
          <dgm:dir/>
          <dgm:animLvl val="lvl"/>
          <dgm:resizeHandles val="exact"/>
        </dgm:presLayoutVars>
      </dgm:prSet>
      <dgm:spPr/>
      <dgm:t>
        <a:bodyPr/>
        <a:lstStyle/>
        <a:p>
          <a:endParaRPr lang="en-US"/>
        </a:p>
      </dgm:t>
    </dgm:pt>
    <dgm:pt modelId="{84878B6B-0644-FA4E-9408-3250597D4125}" type="pres">
      <dgm:prSet presAssocID="{1A5C2FA6-F16B-4382-B163-D78404B0552F}" presName="composite" presStyleCnt="0"/>
      <dgm:spPr/>
    </dgm:pt>
    <dgm:pt modelId="{CCDB66E8-826A-4149-A6A6-3F4BEAF2BBD9}" type="pres">
      <dgm:prSet presAssocID="{1A5C2FA6-F16B-4382-B163-D78404B0552F}" presName="parTx" presStyleLbl="alignNode1" presStyleIdx="0" presStyleCnt="3">
        <dgm:presLayoutVars>
          <dgm:chMax val="0"/>
          <dgm:chPref val="0"/>
        </dgm:presLayoutVars>
      </dgm:prSet>
      <dgm:spPr/>
      <dgm:t>
        <a:bodyPr/>
        <a:lstStyle/>
        <a:p>
          <a:endParaRPr lang="en-US"/>
        </a:p>
      </dgm:t>
    </dgm:pt>
    <dgm:pt modelId="{3503805F-55A6-0E46-B1AA-A9E3A5E33F0C}" type="pres">
      <dgm:prSet presAssocID="{1A5C2FA6-F16B-4382-B163-D78404B0552F}" presName="desTx" presStyleLbl="alignAccFollowNode1" presStyleIdx="0" presStyleCnt="3">
        <dgm:presLayoutVars/>
      </dgm:prSet>
      <dgm:spPr/>
      <dgm:t>
        <a:bodyPr/>
        <a:lstStyle/>
        <a:p>
          <a:endParaRPr lang="en-US"/>
        </a:p>
      </dgm:t>
    </dgm:pt>
    <dgm:pt modelId="{08B4361E-10D2-E940-B6FD-749EDD9592E7}" type="pres">
      <dgm:prSet presAssocID="{3DCFF0C6-41FE-4F60-B74B-B82F642693C6}" presName="space" presStyleCnt="0"/>
      <dgm:spPr/>
    </dgm:pt>
    <dgm:pt modelId="{48B04D6A-9FFB-FE42-8C00-21A2773CA0C3}" type="pres">
      <dgm:prSet presAssocID="{430141FA-4EC4-468C-96BA-CCDB0F1FFA35}" presName="composite" presStyleCnt="0"/>
      <dgm:spPr/>
    </dgm:pt>
    <dgm:pt modelId="{9E3433F5-6048-ED4A-BF09-EEDE2AF1315A}" type="pres">
      <dgm:prSet presAssocID="{430141FA-4EC4-468C-96BA-CCDB0F1FFA35}" presName="parTx" presStyleLbl="alignNode1" presStyleIdx="1" presStyleCnt="3">
        <dgm:presLayoutVars>
          <dgm:chMax val="0"/>
          <dgm:chPref val="0"/>
        </dgm:presLayoutVars>
      </dgm:prSet>
      <dgm:spPr/>
      <dgm:t>
        <a:bodyPr/>
        <a:lstStyle/>
        <a:p>
          <a:endParaRPr lang="en-US"/>
        </a:p>
      </dgm:t>
    </dgm:pt>
    <dgm:pt modelId="{2A2477D2-48F3-434A-A44F-3A8D417E6988}" type="pres">
      <dgm:prSet presAssocID="{430141FA-4EC4-468C-96BA-CCDB0F1FFA35}" presName="desTx" presStyleLbl="alignAccFollowNode1" presStyleIdx="1" presStyleCnt="3">
        <dgm:presLayoutVars/>
      </dgm:prSet>
      <dgm:spPr/>
      <dgm:t>
        <a:bodyPr/>
        <a:lstStyle/>
        <a:p>
          <a:endParaRPr lang="en-US"/>
        </a:p>
      </dgm:t>
    </dgm:pt>
    <dgm:pt modelId="{06A2A61B-95FE-A34E-BFE3-01024CE866E7}" type="pres">
      <dgm:prSet presAssocID="{90879605-29C7-4FD2-BD81-B40295F11DF4}" presName="space" presStyleCnt="0"/>
      <dgm:spPr/>
    </dgm:pt>
    <dgm:pt modelId="{370202BB-D324-5D4C-8289-6BF52B4F2FC8}" type="pres">
      <dgm:prSet presAssocID="{96EF6B47-4D52-478C-9555-ECEA0C751BC3}" presName="composite" presStyleCnt="0"/>
      <dgm:spPr/>
    </dgm:pt>
    <dgm:pt modelId="{F6D27332-9065-3240-ACA7-CEF5C98DB397}" type="pres">
      <dgm:prSet presAssocID="{96EF6B47-4D52-478C-9555-ECEA0C751BC3}" presName="parTx" presStyleLbl="alignNode1" presStyleIdx="2" presStyleCnt="3">
        <dgm:presLayoutVars>
          <dgm:chMax val="0"/>
          <dgm:chPref val="0"/>
        </dgm:presLayoutVars>
      </dgm:prSet>
      <dgm:spPr/>
      <dgm:t>
        <a:bodyPr/>
        <a:lstStyle/>
        <a:p>
          <a:endParaRPr lang="en-US"/>
        </a:p>
      </dgm:t>
    </dgm:pt>
    <dgm:pt modelId="{3A6F2863-AB54-C240-9F5C-E0F9E963502C}" type="pres">
      <dgm:prSet presAssocID="{96EF6B47-4D52-478C-9555-ECEA0C751BC3}" presName="desTx" presStyleLbl="alignAccFollowNode1" presStyleIdx="2" presStyleCnt="3">
        <dgm:presLayoutVars/>
      </dgm:prSet>
      <dgm:spPr/>
      <dgm:t>
        <a:bodyPr/>
        <a:lstStyle/>
        <a:p>
          <a:endParaRPr lang="en-US"/>
        </a:p>
      </dgm:t>
    </dgm:pt>
  </dgm:ptLst>
  <dgm:cxnLst>
    <dgm:cxn modelId="{4E02528A-8BF7-4DA0-9A4F-AF4295A3342E}" srcId="{81C35D68-B37F-4587-87E5-27B6DB814052}" destId="{1A5C2FA6-F16B-4382-B163-D78404B0552F}" srcOrd="0" destOrd="0" parTransId="{9F29BAB9-C6F0-49BF-8CF5-991DAF364142}" sibTransId="{3DCFF0C6-41FE-4F60-B74B-B82F642693C6}"/>
    <dgm:cxn modelId="{CFF5BB15-B03D-4B23-8797-96743DE2D1B3}" srcId="{1A5C2FA6-F16B-4382-B163-D78404B0552F}" destId="{360CADA9-BD16-49C4-9947-C0410945E10E}" srcOrd="0" destOrd="0" parTransId="{F91CE454-2D47-44ED-891D-D2A0C1845237}" sibTransId="{9F759D65-DDAC-4525-A184-A5D39FCEF1A4}"/>
    <dgm:cxn modelId="{9A91AC37-EFB5-42B2-B5F7-D5A58009D2CB}" srcId="{430141FA-4EC4-468C-96BA-CCDB0F1FFA35}" destId="{B211E39A-F6E7-4A43-A27D-D4D085BAB759}" srcOrd="0" destOrd="0" parTransId="{CF753B24-F838-448C-9C93-301720F04ED7}" sibTransId="{F01BB711-76B9-40F8-A130-C3387CB9A50A}"/>
    <dgm:cxn modelId="{E8D0914D-0A04-4800-81C8-1700F2433E84}" srcId="{81C35D68-B37F-4587-87E5-27B6DB814052}" destId="{96EF6B47-4D52-478C-9555-ECEA0C751BC3}" srcOrd="2" destOrd="0" parTransId="{5EE6F24E-8024-4835-841D-F148FF53E51E}" sibTransId="{E8111A59-7BC6-4E8D-B478-DEBD0045FA88}"/>
    <dgm:cxn modelId="{39869712-E152-6547-B264-0C203D644FBB}" type="presOf" srcId="{89AD7DC8-E073-4022-987F-B775C5421BC6}" destId="{2A2477D2-48F3-434A-A44F-3A8D417E6988}" srcOrd="0" destOrd="2" presId="urn:microsoft.com/office/officeart/2016/7/layout/HorizontalActionList"/>
    <dgm:cxn modelId="{5DED8620-CF01-8543-AF99-907F37E1110F}" type="presOf" srcId="{1A5C2FA6-F16B-4382-B163-D78404B0552F}" destId="{CCDB66E8-826A-4149-A6A6-3F4BEAF2BBD9}" srcOrd="0" destOrd="0" presId="urn:microsoft.com/office/officeart/2016/7/layout/HorizontalActionList"/>
    <dgm:cxn modelId="{B475455E-123E-0548-B9C7-E916C04B31FA}" type="presOf" srcId="{3C322BDE-9DEC-4B96-AC01-D41EBE3992AE}" destId="{2A2477D2-48F3-434A-A44F-3A8D417E6988}" srcOrd="0" destOrd="1" presId="urn:microsoft.com/office/officeart/2016/7/layout/HorizontalActionList"/>
    <dgm:cxn modelId="{DD1AC791-BFB3-4C12-9CA3-622D196CDA03}" srcId="{B211E39A-F6E7-4A43-A27D-D4D085BAB759}" destId="{3C322BDE-9DEC-4B96-AC01-D41EBE3992AE}" srcOrd="0" destOrd="0" parTransId="{1833C54E-8738-4B6D-8A65-B261DE97978F}" sibTransId="{1BC917AA-68BC-4C25-A76C-C65B5E2ECF30}"/>
    <dgm:cxn modelId="{9AD0A516-91B7-4741-A9F9-21974F3334C7}" srcId="{96EF6B47-4D52-478C-9555-ECEA0C751BC3}" destId="{075C8E13-D406-4464-B61A-4AB779B6B943}" srcOrd="0" destOrd="0" parTransId="{9C1CB9F7-DD2A-44C3-BC7C-11E60F16E540}" sibTransId="{6AF94948-6DA2-4E51-9616-6ADD576A7FA3}"/>
    <dgm:cxn modelId="{F5B7F1E5-E2AD-0B45-A684-DB4F46C149B2}" type="presOf" srcId="{B211E39A-F6E7-4A43-A27D-D4D085BAB759}" destId="{2A2477D2-48F3-434A-A44F-3A8D417E6988}" srcOrd="0" destOrd="0" presId="urn:microsoft.com/office/officeart/2016/7/layout/HorizontalActionList"/>
    <dgm:cxn modelId="{5BB651BB-1615-2A40-AB58-BD794A816F54}" type="presOf" srcId="{075C8E13-D406-4464-B61A-4AB779B6B943}" destId="{3A6F2863-AB54-C240-9F5C-E0F9E963502C}" srcOrd="0" destOrd="0" presId="urn:microsoft.com/office/officeart/2016/7/layout/HorizontalActionList"/>
    <dgm:cxn modelId="{FC8915FB-6424-204D-A030-4500CA8A85D4}" type="presOf" srcId="{81C35D68-B37F-4587-87E5-27B6DB814052}" destId="{D1A2B44F-86D4-8748-9308-8736710A2AA9}" srcOrd="0" destOrd="0" presId="urn:microsoft.com/office/officeart/2016/7/layout/HorizontalActionList"/>
    <dgm:cxn modelId="{0F092AA0-68AA-4F72-B27D-4E2B61DA6D0C}" srcId="{81C35D68-B37F-4587-87E5-27B6DB814052}" destId="{430141FA-4EC4-468C-96BA-CCDB0F1FFA35}" srcOrd="1" destOrd="0" parTransId="{675D5FDF-730D-435D-B2EF-1DF902A82064}" sibTransId="{90879605-29C7-4FD2-BD81-B40295F11DF4}"/>
    <dgm:cxn modelId="{AED74F7E-EE4D-4194-A5D1-C52D0DEABE7E}" srcId="{B211E39A-F6E7-4A43-A27D-D4D085BAB759}" destId="{89AD7DC8-E073-4022-987F-B775C5421BC6}" srcOrd="1" destOrd="0" parTransId="{C2AEA0DE-DC1F-4117-B085-E2E7C8F6C67A}" sibTransId="{A4FAA13A-8C1D-4EBE-BB82-843316F9F998}"/>
    <dgm:cxn modelId="{1DC9AA40-7679-AA4B-ACB1-5F53741FC5A0}" type="presOf" srcId="{430141FA-4EC4-468C-96BA-CCDB0F1FFA35}" destId="{9E3433F5-6048-ED4A-BF09-EEDE2AF1315A}" srcOrd="0" destOrd="0" presId="urn:microsoft.com/office/officeart/2016/7/layout/HorizontalActionList"/>
    <dgm:cxn modelId="{C022B629-990D-8B4A-BCD9-F63B1CC3FFEC}" type="presOf" srcId="{96EF6B47-4D52-478C-9555-ECEA0C751BC3}" destId="{F6D27332-9065-3240-ACA7-CEF5C98DB397}" srcOrd="0" destOrd="0" presId="urn:microsoft.com/office/officeart/2016/7/layout/HorizontalActionList"/>
    <dgm:cxn modelId="{0DDDFB6B-44E6-AF4A-B617-62F72E720A81}" type="presOf" srcId="{360CADA9-BD16-49C4-9947-C0410945E10E}" destId="{3503805F-55A6-0E46-B1AA-A9E3A5E33F0C}" srcOrd="0" destOrd="0" presId="urn:microsoft.com/office/officeart/2016/7/layout/HorizontalActionList"/>
    <dgm:cxn modelId="{E2CACAC3-2F6E-4540-BDA9-C3BCF9EB4BAD}" type="presParOf" srcId="{D1A2B44F-86D4-8748-9308-8736710A2AA9}" destId="{84878B6B-0644-FA4E-9408-3250597D4125}" srcOrd="0" destOrd="0" presId="urn:microsoft.com/office/officeart/2016/7/layout/HorizontalActionList"/>
    <dgm:cxn modelId="{DC2D151C-8F1C-0548-B593-6C8D8BE5CAB6}" type="presParOf" srcId="{84878B6B-0644-FA4E-9408-3250597D4125}" destId="{CCDB66E8-826A-4149-A6A6-3F4BEAF2BBD9}" srcOrd="0" destOrd="0" presId="urn:microsoft.com/office/officeart/2016/7/layout/HorizontalActionList"/>
    <dgm:cxn modelId="{2FD8E8E7-127E-2C4B-BF23-F7FBB3F2DE96}" type="presParOf" srcId="{84878B6B-0644-FA4E-9408-3250597D4125}" destId="{3503805F-55A6-0E46-B1AA-A9E3A5E33F0C}" srcOrd="1" destOrd="0" presId="urn:microsoft.com/office/officeart/2016/7/layout/HorizontalActionList"/>
    <dgm:cxn modelId="{2E1700EF-5A23-8141-ACC9-DCC4653B217F}" type="presParOf" srcId="{D1A2B44F-86D4-8748-9308-8736710A2AA9}" destId="{08B4361E-10D2-E940-B6FD-749EDD9592E7}" srcOrd="1" destOrd="0" presId="urn:microsoft.com/office/officeart/2016/7/layout/HorizontalActionList"/>
    <dgm:cxn modelId="{5559EDD4-370C-634F-8259-2B1C003E4D8A}" type="presParOf" srcId="{D1A2B44F-86D4-8748-9308-8736710A2AA9}" destId="{48B04D6A-9FFB-FE42-8C00-21A2773CA0C3}" srcOrd="2" destOrd="0" presId="urn:microsoft.com/office/officeart/2016/7/layout/HorizontalActionList"/>
    <dgm:cxn modelId="{F6AC3763-B082-3644-AFDD-804767D8583C}" type="presParOf" srcId="{48B04D6A-9FFB-FE42-8C00-21A2773CA0C3}" destId="{9E3433F5-6048-ED4A-BF09-EEDE2AF1315A}" srcOrd="0" destOrd="0" presId="urn:microsoft.com/office/officeart/2016/7/layout/HorizontalActionList"/>
    <dgm:cxn modelId="{6A300F6A-AAC4-8240-8AD2-9765BEF5D78B}" type="presParOf" srcId="{48B04D6A-9FFB-FE42-8C00-21A2773CA0C3}" destId="{2A2477D2-48F3-434A-A44F-3A8D417E6988}" srcOrd="1" destOrd="0" presId="urn:microsoft.com/office/officeart/2016/7/layout/HorizontalActionList"/>
    <dgm:cxn modelId="{A4A9C2C1-31CF-214C-8CD9-DC58D3EF58A5}" type="presParOf" srcId="{D1A2B44F-86D4-8748-9308-8736710A2AA9}" destId="{06A2A61B-95FE-A34E-BFE3-01024CE866E7}" srcOrd="3" destOrd="0" presId="urn:microsoft.com/office/officeart/2016/7/layout/HorizontalActionList"/>
    <dgm:cxn modelId="{C70DA372-70CA-8B4B-AF22-04C4B72293FB}" type="presParOf" srcId="{D1A2B44F-86D4-8748-9308-8736710A2AA9}" destId="{370202BB-D324-5D4C-8289-6BF52B4F2FC8}" srcOrd="4" destOrd="0" presId="urn:microsoft.com/office/officeart/2016/7/layout/HorizontalActionList"/>
    <dgm:cxn modelId="{29586AF6-C95F-6642-8E1D-41D1493E4C2D}" type="presParOf" srcId="{370202BB-D324-5D4C-8289-6BF52B4F2FC8}" destId="{F6D27332-9065-3240-ACA7-CEF5C98DB397}" srcOrd="0" destOrd="0" presId="urn:microsoft.com/office/officeart/2016/7/layout/HorizontalActionList"/>
    <dgm:cxn modelId="{FD0F5105-7DCA-6E47-817B-A3B56A4A7F57}" type="presParOf" srcId="{370202BB-D324-5D4C-8289-6BF52B4F2FC8}" destId="{3A6F2863-AB54-C240-9F5C-E0F9E963502C}"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1" qsCatId="simple" csTypeId="urn:microsoft.com/office/officeart/2005/8/colors/accent1_3" csCatId="accent1" phldr="1"/>
      <dgm:spPr/>
      <dgm:t>
        <a:bodyPr/>
        <a:lstStyle/>
        <a:p>
          <a:endParaRPr lang="en-US"/>
        </a:p>
      </dgm:t>
    </dgm:pt>
    <dgm:pt modelId="{1AE1BEAB-1BBA-4481-9097-9AC393720E97}">
      <dgm:prSet/>
      <dgm:spPr/>
      <dgm:t>
        <a:bodyPr/>
        <a:lstStyle/>
        <a:p>
          <a:r>
            <a:rPr lang="en-US" b="1">
              <a:latin typeface="+mn-lt"/>
              <a:cs typeface="Arial" charset="0"/>
            </a:rPr>
            <a:t>Observe</a:t>
          </a:r>
          <a:endParaRPr lang="en-US"/>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30F4152B-C75A-4517-907C-BBB0E15CA150}">
      <dgm:prSet custT="1"/>
      <dgm:spPr/>
      <dgm:t>
        <a:bodyPr/>
        <a:lstStyle/>
        <a:p>
          <a:r>
            <a:rPr lang="en-US" sz="2400"/>
            <a:t>Look</a:t>
          </a: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4DE3A34C-F15C-4D2B-9294-D4FE07B2ACE4}">
      <dgm:prSet/>
      <dgm:spPr/>
      <dgm:t>
        <a:bodyPr/>
        <a:lstStyle/>
        <a:p>
          <a:r>
            <a:rPr lang="en-US" b="1"/>
            <a:t>Keep Track</a:t>
          </a:r>
        </a:p>
      </dgm:t>
    </dgm:pt>
    <dgm:pt modelId="{7213B9C2-E776-4E90-BA68-ACF6A7A2D63C}" type="parTrans" cxnId="{17965895-4AC1-4766-9D08-193EF6DE463B}">
      <dgm:prSet/>
      <dgm:spPr/>
      <dgm:t>
        <a:bodyPr/>
        <a:lstStyle/>
        <a:p>
          <a:endParaRPr lang="en-US"/>
        </a:p>
      </dgm:t>
    </dgm:pt>
    <dgm:pt modelId="{C282D352-514F-4F61-BA97-0D0F0522E030}" type="sibTrans" cxnId="{17965895-4AC1-4766-9D08-193EF6DE463B}">
      <dgm:prSet phldrT="2" phldr="0"/>
      <dgm:spPr/>
      <dgm:t>
        <a:bodyPr/>
        <a:lstStyle/>
        <a:p>
          <a:endParaRPr lang="en-US"/>
        </a:p>
      </dgm:t>
    </dgm:pt>
    <dgm:pt modelId="{3037C9D6-D4DE-42C7-BD03-A569005B5ABF}">
      <dgm:prSet custT="1"/>
      <dgm:spPr/>
      <dgm:t>
        <a:bodyPr/>
        <a:lstStyle/>
        <a:p>
          <a:pPr>
            <a:buClr>
              <a:srgbClr val="FF0000"/>
            </a:buClr>
            <a:buSzPct val="90000"/>
          </a:pPr>
          <a:r>
            <a:rPr lang="en-US" sz="2400"/>
            <a:t>Stressors</a:t>
          </a:r>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C5490CA0-4E63-4EB1-8FED-E5811A953720}">
      <dgm:prSet/>
      <dgm:spPr/>
      <dgm:t>
        <a:bodyPr/>
        <a:lstStyle/>
        <a:p>
          <a:r>
            <a:rPr lang="en-US" b="1"/>
            <a:t>Explore</a:t>
          </a:r>
          <a:endParaRPr lang="en-US"/>
        </a:p>
      </dgm:t>
    </dgm:pt>
    <dgm:pt modelId="{4F15E8BF-C96F-4573-B40D-3F072DEAB214}" type="parTrans" cxnId="{078B2F38-19F9-436A-BEEC-7F26AFB417B0}">
      <dgm:prSet/>
      <dgm:spPr/>
      <dgm:t>
        <a:bodyPr/>
        <a:lstStyle/>
        <a:p>
          <a:endParaRPr lang="en-US"/>
        </a:p>
      </dgm:t>
    </dgm:pt>
    <dgm:pt modelId="{006F3E9A-AFE7-4735-9677-D9FFCCA3CDE9}" type="sibTrans" cxnId="{078B2F38-19F9-436A-BEEC-7F26AFB417B0}">
      <dgm:prSet phldrT="3" phldr="0"/>
      <dgm:spPr/>
      <dgm:t>
        <a:bodyPr/>
        <a:lstStyle/>
        <a:p>
          <a:endParaRPr lang="en-US"/>
        </a:p>
      </dgm:t>
    </dgm:pt>
    <dgm:pt modelId="{87802234-BD83-42AB-90AC-8D5391DCC3A5}">
      <dgm:prSet custT="1"/>
      <dgm:spPr/>
      <dgm:t>
        <a:bodyPr/>
        <a:lstStyle/>
        <a:p>
          <a:r>
            <a:rPr lang="en-US" sz="2400"/>
            <a:t>One-to-one interactions</a:t>
          </a:r>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ACB4B9B6-FA1C-4F13-B418-5DCEC4FC0033}">
      <dgm:prSet/>
      <dgm:spPr/>
      <dgm:t>
        <a:bodyPr/>
        <a:lstStyle/>
        <a:p>
          <a:r>
            <a:rPr lang="en-US" b="1"/>
            <a:t>Decide</a:t>
          </a:r>
        </a:p>
      </dgm:t>
    </dgm:pt>
    <dgm:pt modelId="{63ADE0E6-73AC-4EFC-B376-3B27DC2F76E8}" type="parTrans" cxnId="{909DAEB2-BF1A-4C0E-A874-0E5D8F64AEEB}">
      <dgm:prSet/>
      <dgm:spPr/>
      <dgm:t>
        <a:bodyPr/>
        <a:lstStyle/>
        <a:p>
          <a:endParaRPr lang="en-US"/>
        </a:p>
      </dgm:t>
    </dgm:pt>
    <dgm:pt modelId="{C00757B0-EAD0-49F0-93B5-9BEBB69CC8DB}" type="sibTrans" cxnId="{909DAEB2-BF1A-4C0E-A874-0E5D8F64AEEB}">
      <dgm:prSet phldrT="4" phldr="0"/>
      <dgm:spPr/>
      <dgm:t>
        <a:bodyPr/>
        <a:lstStyle/>
        <a:p>
          <a:endParaRPr lang="en-US"/>
        </a:p>
      </dgm:t>
    </dgm:pt>
    <dgm:pt modelId="{62BF2E1F-D614-4302-BF8C-25C2DA9038BA}">
      <dgm:prSet custT="1"/>
      <dgm:spPr/>
      <dgm:t>
        <a:bodyPr/>
        <a:lstStyle/>
        <a:p>
          <a:r>
            <a:rPr lang="en-US" sz="2400"/>
            <a:t>Dangerousness</a:t>
          </a:r>
        </a:p>
      </dgm:t>
    </dgm:pt>
    <dgm:pt modelId="{BB60B1B4-7C25-4AA5-A2B2-55C86CCC4572}" type="parTrans" cxnId="{E9BF7C72-4621-42E5-B21E-1595301FFA6E}">
      <dgm:prSet/>
      <dgm:spPr/>
      <dgm:t>
        <a:bodyPr/>
        <a:lstStyle/>
        <a:p>
          <a:endParaRPr lang="en-US"/>
        </a:p>
      </dgm:t>
    </dgm:pt>
    <dgm:pt modelId="{E76A88DB-0AB2-439D-A1DF-55713955405D}" type="sibTrans" cxnId="{E9BF7C72-4621-42E5-B21E-1595301FFA6E}">
      <dgm:prSet/>
      <dgm:spPr/>
      <dgm:t>
        <a:bodyPr/>
        <a:lstStyle/>
        <a:p>
          <a:endParaRPr lang="en-US"/>
        </a:p>
      </dgm:t>
    </dgm:pt>
    <dgm:pt modelId="{F502030B-4825-8E41-9807-0CE68B0B6575}">
      <dgm:prSet custT="1"/>
      <dgm:spPr/>
      <dgm:t>
        <a:bodyPr/>
        <a:lstStyle/>
        <a:p>
          <a:r>
            <a:rPr lang="en-US" sz="2400"/>
            <a:t>Listen</a:t>
          </a:r>
        </a:p>
      </dgm:t>
    </dgm:pt>
    <dgm:pt modelId="{DAD51BF8-5590-5C4F-9A6A-F12E189800BE}" type="parTrans" cxnId="{6A7C19BF-875D-A840-8A5C-D9FABEB9CE8E}">
      <dgm:prSet/>
      <dgm:spPr/>
      <dgm:t>
        <a:bodyPr/>
        <a:lstStyle/>
        <a:p>
          <a:endParaRPr lang="en-US"/>
        </a:p>
      </dgm:t>
    </dgm:pt>
    <dgm:pt modelId="{996C9247-4CE2-8342-B176-C03552142AC3}" type="sibTrans" cxnId="{6A7C19BF-875D-A840-8A5C-D9FABEB9CE8E}">
      <dgm:prSet/>
      <dgm:spPr/>
      <dgm:t>
        <a:bodyPr/>
        <a:lstStyle/>
        <a:p>
          <a:endParaRPr lang="en-US"/>
        </a:p>
      </dgm:t>
    </dgm:pt>
    <dgm:pt modelId="{8D277BD5-B803-7144-8074-F1D5BC4C8A35}">
      <dgm:prSet custT="1"/>
      <dgm:spPr/>
      <dgm:t>
        <a:bodyPr/>
        <a:lstStyle/>
        <a:p>
          <a:pPr>
            <a:buClr>
              <a:srgbClr val="FF0000"/>
            </a:buClr>
            <a:buSzPct val="90000"/>
          </a:pPr>
          <a:r>
            <a:rPr lang="en-US" sz="2400"/>
            <a:t>Distress</a:t>
          </a:r>
        </a:p>
      </dgm:t>
    </dgm:pt>
    <dgm:pt modelId="{6966BD7D-C22E-4E49-A7CC-FC32BB7A0337}" type="parTrans" cxnId="{33D10E05-5E52-F946-BAA7-446E6FFBD580}">
      <dgm:prSet/>
      <dgm:spPr/>
      <dgm:t>
        <a:bodyPr/>
        <a:lstStyle/>
        <a:p>
          <a:endParaRPr lang="en-US"/>
        </a:p>
      </dgm:t>
    </dgm:pt>
    <dgm:pt modelId="{37A0C00B-0555-5E4A-A1FB-B55972477D06}" type="sibTrans" cxnId="{33D10E05-5E52-F946-BAA7-446E6FFBD580}">
      <dgm:prSet/>
      <dgm:spPr/>
      <dgm:t>
        <a:bodyPr/>
        <a:lstStyle/>
        <a:p>
          <a:endParaRPr lang="en-US"/>
        </a:p>
      </dgm:t>
    </dgm:pt>
    <dgm:pt modelId="{5B8029F2-588A-FA4B-A68F-E7B622A9E00A}">
      <dgm:prSet custT="1"/>
      <dgm:spPr/>
      <dgm:t>
        <a:bodyPr/>
        <a:lstStyle/>
        <a:p>
          <a:pPr>
            <a:buClr>
              <a:srgbClr val="FF0000"/>
            </a:buClr>
            <a:buSzPct val="90000"/>
          </a:pPr>
          <a:r>
            <a:rPr lang="en-US" sz="2400"/>
            <a:t>Changes in functioning</a:t>
          </a:r>
        </a:p>
      </dgm:t>
    </dgm:pt>
    <dgm:pt modelId="{3CE26863-04E8-3E41-95D7-2D60F4EA79F1}" type="parTrans" cxnId="{E188A670-8390-4640-846F-1EA89050194A}">
      <dgm:prSet/>
      <dgm:spPr/>
      <dgm:t>
        <a:bodyPr/>
        <a:lstStyle/>
        <a:p>
          <a:endParaRPr lang="en-US"/>
        </a:p>
      </dgm:t>
    </dgm:pt>
    <dgm:pt modelId="{0EE04395-A3B4-8241-9FEC-5B247C3971F1}" type="sibTrans" cxnId="{E188A670-8390-4640-846F-1EA89050194A}">
      <dgm:prSet/>
      <dgm:spPr/>
      <dgm:t>
        <a:bodyPr/>
        <a:lstStyle/>
        <a:p>
          <a:endParaRPr lang="en-US"/>
        </a:p>
      </dgm:t>
    </dgm:pt>
    <dgm:pt modelId="{EBE58101-6ED6-7D46-9846-ECACA747B1BA}">
      <dgm:prSet custT="1"/>
      <dgm:spPr/>
      <dgm:t>
        <a:bodyPr/>
        <a:lstStyle/>
        <a:p>
          <a:pPr>
            <a:buClr>
              <a:srgbClr val="FF0000"/>
            </a:buClr>
            <a:buSzPct val="90000"/>
          </a:pPr>
          <a:r>
            <a:rPr lang="en-US" sz="2400"/>
            <a:t>Response to SFA Actions</a:t>
          </a:r>
        </a:p>
      </dgm:t>
    </dgm:pt>
    <dgm:pt modelId="{7A10DF97-C783-AF44-9641-A47176533B24}" type="parTrans" cxnId="{19831F88-2E29-B54D-9E02-75F8247AFD2E}">
      <dgm:prSet/>
      <dgm:spPr/>
      <dgm:t>
        <a:bodyPr/>
        <a:lstStyle/>
        <a:p>
          <a:endParaRPr lang="en-US"/>
        </a:p>
      </dgm:t>
    </dgm:pt>
    <dgm:pt modelId="{AEB75739-6A84-F740-9BFE-232C87E2C693}" type="sibTrans" cxnId="{19831F88-2E29-B54D-9E02-75F8247AFD2E}">
      <dgm:prSet/>
      <dgm:spPr/>
      <dgm:t>
        <a:bodyPr/>
        <a:lstStyle/>
        <a:p>
          <a:endParaRPr lang="en-US"/>
        </a:p>
      </dgm:t>
    </dgm:pt>
    <dgm:pt modelId="{0840B9CE-6121-FF4D-99C5-DF30C54FE3BC}">
      <dgm:prSet custT="1"/>
      <dgm:spPr/>
      <dgm:t>
        <a:bodyPr/>
        <a:lstStyle/>
        <a:p>
          <a:r>
            <a:rPr lang="en-US" sz="2400"/>
            <a:t>Collateral information</a:t>
          </a:r>
        </a:p>
      </dgm:t>
    </dgm:pt>
    <dgm:pt modelId="{F021CB4A-12A6-D345-B80D-573772616935}" type="parTrans" cxnId="{A8107F10-086D-CF44-9467-B10E93ABD5D3}">
      <dgm:prSet/>
      <dgm:spPr/>
      <dgm:t>
        <a:bodyPr/>
        <a:lstStyle/>
        <a:p>
          <a:endParaRPr lang="en-US"/>
        </a:p>
      </dgm:t>
    </dgm:pt>
    <dgm:pt modelId="{EF194F9A-EC08-CD47-A73A-8A0BE8642B90}" type="sibTrans" cxnId="{A8107F10-086D-CF44-9467-B10E93ABD5D3}">
      <dgm:prSet/>
      <dgm:spPr/>
      <dgm:t>
        <a:bodyPr/>
        <a:lstStyle/>
        <a:p>
          <a:endParaRPr lang="en-US"/>
        </a:p>
      </dgm:t>
    </dgm:pt>
    <dgm:pt modelId="{A31EFDEB-2294-C141-980A-833AB0BC1B95}">
      <dgm:prSet custT="1"/>
      <dgm:spPr/>
      <dgm:t>
        <a:bodyPr/>
        <a:lstStyle/>
        <a:p>
          <a:r>
            <a:rPr lang="en-US" sz="2400"/>
            <a:t>Stress Zone</a:t>
          </a:r>
        </a:p>
      </dgm:t>
    </dgm:pt>
    <dgm:pt modelId="{3C3C4F0B-45C7-D647-ACF3-10110054127A}" type="parTrans" cxnId="{65255E69-5C75-8B4D-8332-F9FC1DC58496}">
      <dgm:prSet/>
      <dgm:spPr/>
      <dgm:t>
        <a:bodyPr/>
        <a:lstStyle/>
        <a:p>
          <a:endParaRPr lang="en-US"/>
        </a:p>
      </dgm:t>
    </dgm:pt>
    <dgm:pt modelId="{AFFC9212-AF51-1644-8EAC-5D0045F6E97C}" type="sibTrans" cxnId="{65255E69-5C75-8B4D-8332-F9FC1DC58496}">
      <dgm:prSet/>
      <dgm:spPr/>
      <dgm:t>
        <a:bodyPr/>
        <a:lstStyle/>
        <a:p>
          <a:endParaRPr lang="en-US"/>
        </a:p>
      </dgm:t>
    </dgm:pt>
    <dgm:pt modelId="{804F9E04-CF67-134A-AF1F-1FCEED8062BF}">
      <dgm:prSet custT="1"/>
      <dgm:spPr/>
      <dgm:t>
        <a:bodyPr/>
        <a:lstStyle/>
        <a:p>
          <a:r>
            <a:rPr lang="en-US" sz="2400"/>
            <a:t>Needs</a:t>
          </a:r>
        </a:p>
      </dgm:t>
    </dgm:pt>
    <dgm:pt modelId="{E6B7843E-BA74-C34D-8633-A168165B4159}" type="parTrans" cxnId="{BD5A353C-4102-FE4F-8746-26B320BA8381}">
      <dgm:prSet/>
      <dgm:spPr/>
      <dgm:t>
        <a:bodyPr/>
        <a:lstStyle/>
        <a:p>
          <a:endParaRPr lang="en-US"/>
        </a:p>
      </dgm:t>
    </dgm:pt>
    <dgm:pt modelId="{7455DF0E-5DDF-9245-98BD-D38A5317EB07}" type="sibTrans" cxnId="{BD5A353C-4102-FE4F-8746-26B320BA8381}">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t>
        <a:bodyPr/>
        <a:lstStyle/>
        <a:p>
          <a:endParaRPr lang="en-US"/>
        </a:p>
      </dgm:t>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4">
        <dgm:presLayoutVars>
          <dgm:chMax val="0"/>
          <dgm:chPref val="0"/>
        </dgm:presLayoutVars>
      </dgm:prSet>
      <dgm:spPr/>
      <dgm:t>
        <a:bodyPr/>
        <a:lstStyle/>
        <a:p>
          <a:endParaRPr lang="en-US"/>
        </a:p>
      </dgm:t>
    </dgm:pt>
    <dgm:pt modelId="{C96B89ED-9947-4A4F-BA7C-A258F83E62C8}" type="pres">
      <dgm:prSet presAssocID="{1AE1BEAB-1BBA-4481-9097-9AC393720E97}" presName="desTx" presStyleLbl="alignAccFollowNode1" presStyleIdx="0" presStyleCnt="4">
        <dgm:presLayoutVars/>
      </dgm:prSet>
      <dgm:spPr/>
      <dgm:t>
        <a:bodyPr/>
        <a:lstStyle/>
        <a:p>
          <a:endParaRPr lang="en-US"/>
        </a:p>
      </dgm:t>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4">
        <dgm:presLayoutVars>
          <dgm:chMax val="0"/>
          <dgm:chPref val="0"/>
        </dgm:presLayoutVars>
      </dgm:prSet>
      <dgm:spPr/>
      <dgm:t>
        <a:bodyPr/>
        <a:lstStyle/>
        <a:p>
          <a:endParaRPr lang="en-US"/>
        </a:p>
      </dgm:t>
    </dgm:pt>
    <dgm:pt modelId="{663A4983-E385-3A4C-9A2E-20E14778FCC8}" type="pres">
      <dgm:prSet presAssocID="{4DE3A34C-F15C-4D2B-9294-D4FE07B2ACE4}" presName="desTx" presStyleLbl="alignAccFollowNode1" presStyleIdx="1" presStyleCnt="4">
        <dgm:presLayoutVars/>
      </dgm:prSet>
      <dgm:spPr/>
      <dgm:t>
        <a:bodyPr/>
        <a:lstStyle/>
        <a:p>
          <a:endParaRPr lang="en-US"/>
        </a:p>
      </dgm:t>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4">
        <dgm:presLayoutVars>
          <dgm:chMax val="0"/>
          <dgm:chPref val="0"/>
        </dgm:presLayoutVars>
      </dgm:prSet>
      <dgm:spPr/>
      <dgm:t>
        <a:bodyPr/>
        <a:lstStyle/>
        <a:p>
          <a:endParaRPr lang="en-US"/>
        </a:p>
      </dgm:t>
    </dgm:pt>
    <dgm:pt modelId="{F4B04CBB-6230-B043-955E-84D5A2BA66F1}" type="pres">
      <dgm:prSet presAssocID="{C5490CA0-4E63-4EB1-8FED-E5811A953720}" presName="desTx" presStyleLbl="alignAccFollowNode1" presStyleIdx="2" presStyleCnt="4">
        <dgm:presLayoutVars/>
      </dgm:prSet>
      <dgm:spPr/>
      <dgm:t>
        <a:bodyPr/>
        <a:lstStyle/>
        <a:p>
          <a:endParaRPr lang="en-US"/>
        </a:p>
      </dgm:t>
    </dgm:pt>
    <dgm:pt modelId="{9C250240-6186-4B44-87D4-0341B98FD282}" type="pres">
      <dgm:prSet presAssocID="{006F3E9A-AFE7-4735-9677-D9FFCCA3CDE9}" presName="space" presStyleCnt="0"/>
      <dgm:spPr/>
    </dgm:pt>
    <dgm:pt modelId="{D4CC2BC3-1371-A44F-8760-9A0E2941A0B4}" type="pres">
      <dgm:prSet presAssocID="{ACB4B9B6-FA1C-4F13-B418-5DCEC4FC0033}" presName="composite" presStyleCnt="0"/>
      <dgm:spPr/>
    </dgm:pt>
    <dgm:pt modelId="{14128912-80BD-EA4B-A556-9B81501FFE87}" type="pres">
      <dgm:prSet presAssocID="{ACB4B9B6-FA1C-4F13-B418-5DCEC4FC0033}" presName="parTx" presStyleLbl="alignNode1" presStyleIdx="3" presStyleCnt="4">
        <dgm:presLayoutVars>
          <dgm:chMax val="0"/>
          <dgm:chPref val="0"/>
        </dgm:presLayoutVars>
      </dgm:prSet>
      <dgm:spPr/>
      <dgm:t>
        <a:bodyPr/>
        <a:lstStyle/>
        <a:p>
          <a:endParaRPr lang="en-US"/>
        </a:p>
      </dgm:t>
    </dgm:pt>
    <dgm:pt modelId="{359F9096-7382-7349-B8E7-3046EFCA5537}" type="pres">
      <dgm:prSet presAssocID="{ACB4B9B6-FA1C-4F13-B418-5DCEC4FC0033}" presName="desTx" presStyleLbl="alignAccFollowNode1" presStyleIdx="3" presStyleCnt="4">
        <dgm:presLayoutVars/>
      </dgm:prSet>
      <dgm:spPr/>
      <dgm:t>
        <a:bodyPr/>
        <a:lstStyle/>
        <a:p>
          <a:endParaRPr lang="en-US"/>
        </a:p>
      </dgm:t>
    </dgm:pt>
  </dgm:ptLst>
  <dgm:cxnLst>
    <dgm:cxn modelId="{33D10E05-5E52-F946-BAA7-446E6FFBD580}" srcId="{4DE3A34C-F15C-4D2B-9294-D4FE07B2ACE4}" destId="{8D277BD5-B803-7144-8074-F1D5BC4C8A35}" srcOrd="1" destOrd="0" parTransId="{6966BD7D-C22E-4E49-A7CC-FC32BB7A0337}" sibTransId="{37A0C00B-0555-5E4A-A1FB-B55972477D06}"/>
    <dgm:cxn modelId="{194A7BD5-823A-0B4F-A3B2-211DF6D9EBFF}" type="presOf" srcId="{4DE3A34C-F15C-4D2B-9294-D4FE07B2ACE4}" destId="{3392C23F-3812-5243-AE9C-4A7514895F30}" srcOrd="0" destOrd="0" presId="urn:microsoft.com/office/officeart/2016/7/layout/HorizontalActionList"/>
    <dgm:cxn modelId="{A8107F10-086D-CF44-9467-B10E93ABD5D3}" srcId="{C5490CA0-4E63-4EB1-8FED-E5811A953720}" destId="{0840B9CE-6121-FF4D-99C5-DF30C54FE3BC}" srcOrd="1" destOrd="0" parTransId="{F021CB4A-12A6-D345-B80D-573772616935}" sibTransId="{EF194F9A-EC08-CD47-A73A-8A0BE8642B90}"/>
    <dgm:cxn modelId="{B513B7B7-0AF3-1149-808C-21F57FA7EF3E}" type="presOf" srcId="{30F4152B-C75A-4517-907C-BBB0E15CA150}" destId="{C96B89ED-9947-4A4F-BA7C-A258F83E62C8}" srcOrd="0" destOrd="0" presId="urn:microsoft.com/office/officeart/2016/7/layout/HorizontalActionList"/>
    <dgm:cxn modelId="{E9BF7C72-4621-42E5-B21E-1595301FFA6E}" srcId="{ACB4B9B6-FA1C-4F13-B418-5DCEC4FC0033}" destId="{62BF2E1F-D614-4302-BF8C-25C2DA9038BA}" srcOrd="0" destOrd="0" parTransId="{BB60B1B4-7C25-4AA5-A2B2-55C86CCC4572}" sibTransId="{E76A88DB-0AB2-439D-A1DF-55713955405D}"/>
    <dgm:cxn modelId="{BD5A353C-4102-FE4F-8746-26B320BA8381}" srcId="{ACB4B9B6-FA1C-4F13-B418-5DCEC4FC0033}" destId="{804F9E04-CF67-134A-AF1F-1FCEED8062BF}" srcOrd="2" destOrd="0" parTransId="{E6B7843E-BA74-C34D-8633-A168165B4159}" sibTransId="{7455DF0E-5DDF-9245-98BD-D38A5317EB07}"/>
    <dgm:cxn modelId="{2FAB7079-7FEA-3C4F-BC81-1B463F36C71B}" type="presOf" srcId="{804F9E04-CF67-134A-AF1F-1FCEED8062BF}" destId="{359F9096-7382-7349-B8E7-3046EFCA5537}" srcOrd="0" destOrd="2" presId="urn:microsoft.com/office/officeart/2016/7/layout/HorizontalActionList"/>
    <dgm:cxn modelId="{909DAEB2-BF1A-4C0E-A874-0E5D8F64AEEB}" srcId="{9DA7232C-BB98-4B8B-A193-03696B722C94}" destId="{ACB4B9B6-FA1C-4F13-B418-5DCEC4FC0033}" srcOrd="3" destOrd="0" parTransId="{63ADE0E6-73AC-4EFC-B376-3B27DC2F76E8}" sibTransId="{C00757B0-EAD0-49F0-93B5-9BEBB69CC8DB}"/>
    <dgm:cxn modelId="{C696A59A-380A-E141-9BA1-5F90EFB09AA4}" type="presOf" srcId="{EBE58101-6ED6-7D46-9846-ECACA747B1BA}" destId="{663A4983-E385-3A4C-9A2E-20E14778FCC8}" srcOrd="0" destOrd="3" presId="urn:microsoft.com/office/officeart/2016/7/layout/HorizontalActionList"/>
    <dgm:cxn modelId="{FEB6207A-A546-2348-BEBC-C24786071925}" type="presOf" srcId="{C5490CA0-4E63-4EB1-8FED-E5811A953720}" destId="{0FD8E0E6-B678-DD4E-A868-521155CD4A3D}" srcOrd="0" destOrd="0" presId="urn:microsoft.com/office/officeart/2016/7/layout/HorizontalActionList"/>
    <dgm:cxn modelId="{EE435AB6-B262-427C-A756-0AC8E507B73D}" srcId="{C5490CA0-4E63-4EB1-8FED-E5811A953720}" destId="{87802234-BD83-42AB-90AC-8D5391DCC3A5}" srcOrd="0" destOrd="0" parTransId="{29D79A10-7256-4C17-B7CC-F2136D186BA4}" sibTransId="{8CFFC607-A4C6-4F84-89E6-9FBD72B0ED49}"/>
    <dgm:cxn modelId="{7230BA27-AB4C-A24F-BC3C-16BF706C3E8B}" type="presOf" srcId="{3037C9D6-D4DE-42C7-BD03-A569005B5ABF}" destId="{663A4983-E385-3A4C-9A2E-20E14778FCC8}" srcOrd="0" destOrd="0" presId="urn:microsoft.com/office/officeart/2016/7/layout/HorizontalActionList"/>
    <dgm:cxn modelId="{2F05F681-B4DC-B04B-850E-5BA923FB3A8B}" type="presOf" srcId="{8D277BD5-B803-7144-8074-F1D5BC4C8A35}" destId="{663A4983-E385-3A4C-9A2E-20E14778FCC8}" srcOrd="0" destOrd="1" presId="urn:microsoft.com/office/officeart/2016/7/layout/HorizontalActionList"/>
    <dgm:cxn modelId="{1FBEB25A-4C92-1040-B4CA-DB378B2805F3}" type="presOf" srcId="{ACB4B9B6-FA1C-4F13-B418-5DCEC4FC0033}" destId="{14128912-80BD-EA4B-A556-9B81501FFE87}" srcOrd="0" destOrd="0" presId="urn:microsoft.com/office/officeart/2016/7/layout/HorizontalActionList"/>
    <dgm:cxn modelId="{FBB108DA-C778-4D4C-85CC-A88F3211216C}" type="presOf" srcId="{A31EFDEB-2294-C141-980A-833AB0BC1B95}" destId="{359F9096-7382-7349-B8E7-3046EFCA5537}" srcOrd="0" destOrd="1" presId="urn:microsoft.com/office/officeart/2016/7/layout/HorizontalActionList"/>
    <dgm:cxn modelId="{2C63296B-1A3C-8B4C-B3F5-6F5854CC6BBE}" type="presOf" srcId="{9DA7232C-BB98-4B8B-A193-03696B722C94}" destId="{6EC623F5-BBF4-FE4B-96BA-EA0A795AC5D8}" srcOrd="0" destOrd="0" presId="urn:microsoft.com/office/officeart/2016/7/layout/HorizontalActionList"/>
    <dgm:cxn modelId="{65255E69-5C75-8B4D-8332-F9FC1DC58496}" srcId="{ACB4B9B6-FA1C-4F13-B418-5DCEC4FC0033}" destId="{A31EFDEB-2294-C141-980A-833AB0BC1B95}" srcOrd="1" destOrd="0" parTransId="{3C3C4F0B-45C7-D647-ACF3-10110054127A}" sibTransId="{AFFC9212-AF51-1644-8EAC-5D0045F6E97C}"/>
    <dgm:cxn modelId="{659CEE12-76D1-F74D-A942-4E1D777AD4E0}" type="presOf" srcId="{1AE1BEAB-1BBA-4481-9097-9AC393720E97}" destId="{3DE734A7-0752-1B48-BC15-4700B9E0B624}" srcOrd="0" destOrd="0" presId="urn:microsoft.com/office/officeart/2016/7/layout/HorizontalActionList"/>
    <dgm:cxn modelId="{9B68993B-47C0-1844-A96C-1F4DEC839AE9}" type="presOf" srcId="{62BF2E1F-D614-4302-BF8C-25C2DA9038BA}" destId="{359F9096-7382-7349-B8E7-3046EFCA5537}" srcOrd="0" destOrd="0" presId="urn:microsoft.com/office/officeart/2016/7/layout/HorizontalActionList"/>
    <dgm:cxn modelId="{17965895-4AC1-4766-9D08-193EF6DE463B}" srcId="{9DA7232C-BB98-4B8B-A193-03696B722C94}" destId="{4DE3A34C-F15C-4D2B-9294-D4FE07B2ACE4}" srcOrd="1" destOrd="0" parTransId="{7213B9C2-E776-4E90-BA68-ACF6A7A2D63C}" sibTransId="{C282D352-514F-4F61-BA97-0D0F0522E030}"/>
    <dgm:cxn modelId="{B0FF67BC-ED68-494E-BD73-824013BFF8A1}" type="presOf" srcId="{F502030B-4825-8E41-9807-0CE68B0B6575}" destId="{C96B89ED-9947-4A4F-BA7C-A258F83E62C8}" srcOrd="0" destOrd="1" presId="urn:microsoft.com/office/officeart/2016/7/layout/HorizontalActionList"/>
    <dgm:cxn modelId="{1A14F00B-B0EF-7A4B-9E21-A2E6196CEB0D}" type="presOf" srcId="{0840B9CE-6121-FF4D-99C5-DF30C54FE3BC}" destId="{F4B04CBB-6230-B043-955E-84D5A2BA66F1}" srcOrd="0" destOrd="1" presId="urn:microsoft.com/office/officeart/2016/7/layout/HorizontalActionList"/>
    <dgm:cxn modelId="{561BC3DD-CC23-4C59-805E-7BD6E729E21F}" srcId="{1AE1BEAB-1BBA-4481-9097-9AC393720E97}" destId="{30F4152B-C75A-4517-907C-BBB0E15CA150}" srcOrd="0" destOrd="0" parTransId="{C3D05647-4273-42C0-83B3-AC3738AE8333}" sibTransId="{94FEEE47-80A0-4494-8FAB-5A92600653A8}"/>
    <dgm:cxn modelId="{19831F88-2E29-B54D-9E02-75F8247AFD2E}" srcId="{4DE3A34C-F15C-4D2B-9294-D4FE07B2ACE4}" destId="{EBE58101-6ED6-7D46-9846-ECACA747B1BA}" srcOrd="3" destOrd="0" parTransId="{7A10DF97-C783-AF44-9641-A47176533B24}" sibTransId="{AEB75739-6A84-F740-9BFE-232C87E2C693}"/>
    <dgm:cxn modelId="{6A7C19BF-875D-A840-8A5C-D9FABEB9CE8E}" srcId="{1AE1BEAB-1BBA-4481-9097-9AC393720E97}" destId="{F502030B-4825-8E41-9807-0CE68B0B6575}" srcOrd="1" destOrd="0" parTransId="{DAD51BF8-5590-5C4F-9A6A-F12E189800BE}" sibTransId="{996C9247-4CE2-8342-B176-C03552142AC3}"/>
    <dgm:cxn modelId="{E188A670-8390-4640-846F-1EA89050194A}" srcId="{4DE3A34C-F15C-4D2B-9294-D4FE07B2ACE4}" destId="{5B8029F2-588A-FA4B-A68F-E7B622A9E00A}" srcOrd="2" destOrd="0" parTransId="{3CE26863-04E8-3E41-95D7-2D60F4EA79F1}" sibTransId="{0EE04395-A3B4-8241-9FEC-5B247C3971F1}"/>
    <dgm:cxn modelId="{BFBBBA9A-D188-594F-884E-D6B673517ADE}" type="presOf" srcId="{5B8029F2-588A-FA4B-A68F-E7B622A9E00A}" destId="{663A4983-E385-3A4C-9A2E-20E14778FCC8}" srcOrd="0" destOrd="2" presId="urn:microsoft.com/office/officeart/2016/7/layout/HorizontalActionList"/>
    <dgm:cxn modelId="{751E99E8-AA21-4FF9-BA93-9185C7832994}" srcId="{9DA7232C-BB98-4B8B-A193-03696B722C94}" destId="{1AE1BEAB-1BBA-4481-9097-9AC393720E97}" srcOrd="0" destOrd="0" parTransId="{61D0C8FB-D3B6-41EC-8612-2A9D03BC8608}" sibTransId="{65199854-E816-42D6-AB6C-B3BA6E305828}"/>
    <dgm:cxn modelId="{078B2F38-19F9-436A-BEEC-7F26AFB417B0}" srcId="{9DA7232C-BB98-4B8B-A193-03696B722C94}" destId="{C5490CA0-4E63-4EB1-8FED-E5811A953720}" srcOrd="2" destOrd="0" parTransId="{4F15E8BF-C96F-4573-B40D-3F072DEAB214}" sibTransId="{006F3E9A-AFE7-4735-9677-D9FFCCA3CDE9}"/>
    <dgm:cxn modelId="{2CBBBFA6-5A49-014B-979D-7FF9FBBE5F5B}" type="presOf" srcId="{87802234-BD83-42AB-90AC-8D5391DCC3A5}" destId="{F4B04CBB-6230-B043-955E-84D5A2BA66F1}" srcOrd="0" destOrd="0" presId="urn:microsoft.com/office/officeart/2016/7/layout/HorizontalActionList"/>
    <dgm:cxn modelId="{515FF947-6D65-49ED-840E-8151334B6BF4}" srcId="{4DE3A34C-F15C-4D2B-9294-D4FE07B2ACE4}" destId="{3037C9D6-D4DE-42C7-BD03-A569005B5ABF}" srcOrd="0" destOrd="0" parTransId="{74B32624-EB8D-49A7-AE2F-062221346847}" sibTransId="{D83B649A-C017-40DB-BF71-1212621B6C14}"/>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A473E2D7-CA46-8C42-BA8F-3B694B393AFF}" type="presParOf" srcId="{6EC623F5-BBF4-FE4B-96BA-EA0A795AC5D8}" destId="{D8FF207A-4622-D749-A631-063D9DC87905}" srcOrd="2" destOrd="0" presId="urn:microsoft.com/office/officeart/2016/7/layout/HorizontalActionList"/>
    <dgm:cxn modelId="{13FA5029-AAC0-544B-951D-111E1FDBD9EB}" type="presParOf" srcId="{D8FF207A-4622-D749-A631-063D9DC87905}" destId="{3392C23F-3812-5243-AE9C-4A7514895F30}" srcOrd="0" destOrd="0" presId="urn:microsoft.com/office/officeart/2016/7/layout/HorizontalActionList"/>
    <dgm:cxn modelId="{D081B783-6FFB-A04E-8087-615237A4A882}" type="presParOf" srcId="{D8FF207A-4622-D749-A631-063D9DC87905}" destId="{663A4983-E385-3A4C-9A2E-20E14778FCC8}" srcOrd="1" destOrd="0" presId="urn:microsoft.com/office/officeart/2016/7/layout/HorizontalActionList"/>
    <dgm:cxn modelId="{F7C8D2C9-EE44-394F-9F66-C01EF1C04C75}" type="presParOf" srcId="{6EC623F5-BBF4-FE4B-96BA-EA0A795AC5D8}" destId="{467FD739-332D-EC4C-A6D3-AC62A4A04CFA}" srcOrd="3" destOrd="0" presId="urn:microsoft.com/office/officeart/2016/7/layout/HorizontalActionList"/>
    <dgm:cxn modelId="{95D262FC-1A9F-CC4A-A763-B66E5F942788}" type="presParOf" srcId="{6EC623F5-BBF4-FE4B-96BA-EA0A795AC5D8}" destId="{B4A9FE5C-ADD1-4E4D-A690-A2EDCF639B89}" srcOrd="4" destOrd="0" presId="urn:microsoft.com/office/officeart/2016/7/layout/HorizontalActionList"/>
    <dgm:cxn modelId="{03403494-EB4F-A94A-B8EA-9BEEB22BC2E0}" type="presParOf" srcId="{B4A9FE5C-ADD1-4E4D-A690-A2EDCF639B89}" destId="{0FD8E0E6-B678-DD4E-A868-521155CD4A3D}" srcOrd="0" destOrd="0" presId="urn:microsoft.com/office/officeart/2016/7/layout/HorizontalActionList"/>
    <dgm:cxn modelId="{3E73262B-C67F-3540-9047-A0DB12B3BDE2}" type="presParOf" srcId="{B4A9FE5C-ADD1-4E4D-A690-A2EDCF639B89}" destId="{F4B04CBB-6230-B043-955E-84D5A2BA66F1}" srcOrd="1" destOrd="0" presId="urn:microsoft.com/office/officeart/2016/7/layout/HorizontalActionList"/>
    <dgm:cxn modelId="{3C02CC10-8BE2-FF41-8A0D-84A4352D1BF2}" type="presParOf" srcId="{6EC623F5-BBF4-FE4B-96BA-EA0A795AC5D8}" destId="{9C250240-6186-4B44-87D4-0341B98FD282}" srcOrd="5" destOrd="0" presId="urn:microsoft.com/office/officeart/2016/7/layout/HorizontalActionList"/>
    <dgm:cxn modelId="{E9E50403-5FF3-8547-B3DB-14AFA23E3E2F}" type="presParOf" srcId="{6EC623F5-BBF4-FE4B-96BA-EA0A795AC5D8}" destId="{D4CC2BC3-1371-A44F-8760-9A0E2941A0B4}" srcOrd="6" destOrd="0" presId="urn:microsoft.com/office/officeart/2016/7/layout/HorizontalActionList"/>
    <dgm:cxn modelId="{27FC222A-F71A-0F48-BB1A-3E7ED61C7D73}" type="presParOf" srcId="{D4CC2BC3-1371-A44F-8760-9A0E2941A0B4}" destId="{14128912-80BD-EA4B-A556-9B81501FFE87}" srcOrd="0" destOrd="0" presId="urn:microsoft.com/office/officeart/2016/7/layout/HorizontalActionList"/>
    <dgm:cxn modelId="{9DF07016-DBCC-A04C-9D31-37DB868C0369}" type="presParOf" srcId="{D4CC2BC3-1371-A44F-8760-9A0E2941A0B4}" destId="{359F9096-7382-7349-B8E7-3046EFCA553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1" qsCatId="simple" csTypeId="urn:microsoft.com/office/officeart/2005/8/colors/accent1_3" csCatId="accent1" phldr="1"/>
      <dgm:spPr/>
      <dgm:t>
        <a:bodyPr/>
        <a:lstStyle/>
        <a:p>
          <a:endParaRPr lang="en-US"/>
        </a:p>
      </dgm:t>
    </dgm:pt>
    <dgm:pt modelId="{1AE1BEAB-1BBA-4481-9097-9AC393720E97}">
      <dgm:prSet/>
      <dgm:spPr/>
      <dgm:t>
        <a:bodyPr/>
        <a:lstStyle/>
        <a:p>
          <a:r>
            <a:rPr lang="en-US" b="1">
              <a:latin typeface="+mn-lt"/>
              <a:cs typeface="Arial" charset="0"/>
            </a:rPr>
            <a:t>Collaborate</a:t>
          </a:r>
          <a:endParaRPr lang="en-US"/>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30F4152B-C75A-4517-907C-BBB0E15CA150}">
      <dgm:prSet custT="1"/>
      <dgm:spPr/>
      <dgm:t>
        <a:bodyPr/>
        <a:lstStyle/>
        <a:p>
          <a:r>
            <a:rPr lang="en-US" sz="2400"/>
            <a:t>To promote recovery</a:t>
          </a: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4DE3A34C-F15C-4D2B-9294-D4FE07B2ACE4}">
      <dgm:prSet/>
      <dgm:spPr/>
      <dgm:t>
        <a:bodyPr/>
        <a:lstStyle/>
        <a:p>
          <a:r>
            <a:rPr lang="en-US" b="1"/>
            <a:t>Inform</a:t>
          </a:r>
        </a:p>
      </dgm:t>
    </dgm:pt>
    <dgm:pt modelId="{7213B9C2-E776-4E90-BA68-ACF6A7A2D63C}" type="parTrans" cxnId="{17965895-4AC1-4766-9D08-193EF6DE463B}">
      <dgm:prSet/>
      <dgm:spPr/>
      <dgm:t>
        <a:bodyPr/>
        <a:lstStyle/>
        <a:p>
          <a:endParaRPr lang="en-US"/>
        </a:p>
      </dgm:t>
    </dgm:pt>
    <dgm:pt modelId="{C282D352-514F-4F61-BA97-0D0F0522E030}" type="sibTrans" cxnId="{17965895-4AC1-4766-9D08-193EF6DE463B}">
      <dgm:prSet phldrT="2" phldr="0"/>
      <dgm:spPr/>
      <dgm:t>
        <a:bodyPr/>
        <a:lstStyle/>
        <a:p>
          <a:endParaRPr lang="en-US"/>
        </a:p>
      </dgm:t>
    </dgm:pt>
    <dgm:pt modelId="{3037C9D6-D4DE-42C7-BD03-A569005B5ABF}">
      <dgm:prSet custT="1"/>
      <dgm:spPr/>
      <dgm:t>
        <a:bodyPr/>
        <a:lstStyle/>
        <a:p>
          <a:pPr>
            <a:buClr>
              <a:srgbClr val="FF0000"/>
            </a:buClr>
            <a:buSzPct val="90000"/>
          </a:pPr>
          <a:r>
            <a:rPr lang="en-US" sz="2400"/>
            <a:t>Supervisor(s)</a:t>
          </a:r>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C5490CA0-4E63-4EB1-8FED-E5811A953720}">
      <dgm:prSet/>
      <dgm:spPr/>
      <dgm:t>
        <a:bodyPr/>
        <a:lstStyle/>
        <a:p>
          <a:r>
            <a:rPr lang="en-US" b="1"/>
            <a:t>Refer</a:t>
          </a:r>
          <a:endParaRPr lang="en-US"/>
        </a:p>
      </dgm:t>
    </dgm:pt>
    <dgm:pt modelId="{4F15E8BF-C96F-4573-B40D-3F072DEAB214}" type="parTrans" cxnId="{078B2F38-19F9-436A-BEEC-7F26AFB417B0}">
      <dgm:prSet/>
      <dgm:spPr/>
      <dgm:t>
        <a:bodyPr/>
        <a:lstStyle/>
        <a:p>
          <a:endParaRPr lang="en-US"/>
        </a:p>
      </dgm:t>
    </dgm:pt>
    <dgm:pt modelId="{006F3E9A-AFE7-4735-9677-D9FFCCA3CDE9}" type="sibTrans" cxnId="{078B2F38-19F9-436A-BEEC-7F26AFB417B0}">
      <dgm:prSet phldrT="3" phldr="0"/>
      <dgm:spPr/>
      <dgm:t>
        <a:bodyPr/>
        <a:lstStyle/>
        <a:p>
          <a:endParaRPr lang="en-US"/>
        </a:p>
      </dgm:t>
    </dgm:pt>
    <dgm:pt modelId="{87802234-BD83-42AB-90AC-8D5391DCC3A5}">
      <dgm:prSet custT="1"/>
      <dgm:spPr/>
      <dgm:t>
        <a:bodyPr/>
        <a:lstStyle/>
        <a:p>
          <a:r>
            <a:rPr lang="en-US" sz="2400"/>
            <a:t>Recommend resources</a:t>
          </a:r>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DB977143-05F0-4648-8472-E48B69E51AB8}">
      <dgm:prSet custT="1"/>
      <dgm:spPr/>
      <dgm:t>
        <a:bodyPr/>
        <a:lstStyle/>
        <a:p>
          <a:r>
            <a:rPr lang="en-US" sz="2400"/>
            <a:t>To ensure safety</a:t>
          </a:r>
        </a:p>
      </dgm:t>
    </dgm:pt>
    <dgm:pt modelId="{03517C37-B9B0-F54F-AB20-F23C6750B38B}" type="parTrans" cxnId="{82168602-F9DD-B548-AA6E-FD29FEA1BE2B}">
      <dgm:prSet/>
      <dgm:spPr/>
      <dgm:t>
        <a:bodyPr/>
        <a:lstStyle/>
        <a:p>
          <a:endParaRPr lang="en-US"/>
        </a:p>
      </dgm:t>
    </dgm:pt>
    <dgm:pt modelId="{12DE78A8-5473-EE41-95C9-0346365CE1C2}" type="sibTrans" cxnId="{82168602-F9DD-B548-AA6E-FD29FEA1BE2B}">
      <dgm:prSet/>
      <dgm:spPr/>
      <dgm:t>
        <a:bodyPr/>
        <a:lstStyle/>
        <a:p>
          <a:endParaRPr lang="en-US"/>
        </a:p>
      </dgm:t>
    </dgm:pt>
    <dgm:pt modelId="{E6B80350-E880-9F4F-B95B-979158A75CA7}">
      <dgm:prSet custT="1"/>
      <dgm:spPr/>
      <dgm:t>
        <a:bodyPr/>
        <a:lstStyle/>
        <a:p>
          <a:r>
            <a:rPr lang="en-US" sz="2400"/>
            <a:t>To get more information</a:t>
          </a:r>
        </a:p>
      </dgm:t>
    </dgm:pt>
    <dgm:pt modelId="{ABA88A94-7883-AA4F-ADD6-A487167DE41B}" type="parTrans" cxnId="{125AD8E2-451D-A949-9257-95A7693CC4DF}">
      <dgm:prSet/>
      <dgm:spPr/>
      <dgm:t>
        <a:bodyPr/>
        <a:lstStyle/>
        <a:p>
          <a:endParaRPr lang="en-US"/>
        </a:p>
      </dgm:t>
    </dgm:pt>
    <dgm:pt modelId="{92190584-DEA3-3D46-A17B-1BB7E9D26A49}" type="sibTrans" cxnId="{125AD8E2-451D-A949-9257-95A7693CC4DF}">
      <dgm:prSet/>
      <dgm:spPr/>
      <dgm:t>
        <a:bodyPr/>
        <a:lstStyle/>
        <a:p>
          <a:endParaRPr lang="en-US"/>
        </a:p>
      </dgm:t>
    </dgm:pt>
    <dgm:pt modelId="{4DBC0F9C-93BC-B54A-B283-B76F19A42241}">
      <dgm:prSet custT="1"/>
      <dgm:spPr/>
      <dgm:t>
        <a:bodyPr/>
        <a:lstStyle/>
        <a:p>
          <a:pPr>
            <a:buClr>
              <a:srgbClr val="FF0000"/>
            </a:buClr>
            <a:buSzPct val="90000"/>
          </a:pPr>
          <a:r>
            <a:rPr lang="en-US" sz="2400"/>
            <a:t>Coworkers</a:t>
          </a:r>
        </a:p>
        <a:p>
          <a:pPr>
            <a:buClr>
              <a:srgbClr val="FF0000"/>
            </a:buClr>
            <a:buSzPct val="90000"/>
          </a:pPr>
          <a:r>
            <a:rPr lang="en-US" sz="2400"/>
            <a:t>Family</a:t>
          </a:r>
        </a:p>
      </dgm:t>
    </dgm:pt>
    <dgm:pt modelId="{DEEF50AE-6EA2-FE49-A519-3382F8F4F1D6}" type="parTrans" cxnId="{0353D502-5E1C-EF45-8CC9-CAB72C191F87}">
      <dgm:prSet/>
      <dgm:spPr/>
      <dgm:t>
        <a:bodyPr/>
        <a:lstStyle/>
        <a:p>
          <a:endParaRPr lang="en-US"/>
        </a:p>
      </dgm:t>
    </dgm:pt>
    <dgm:pt modelId="{21E5757D-A306-A241-94AD-8C3D4F5D3ECD}" type="sibTrans" cxnId="{0353D502-5E1C-EF45-8CC9-CAB72C191F87}">
      <dgm:prSet/>
      <dgm:spPr/>
      <dgm:t>
        <a:bodyPr/>
        <a:lstStyle/>
        <a:p>
          <a:endParaRPr lang="en-US"/>
        </a:p>
      </dgm:t>
    </dgm:pt>
    <dgm:pt modelId="{78EE0434-3E55-754C-AC37-9254081DC071}">
      <dgm:prSet custT="1"/>
      <dgm:spPr/>
      <dgm:t>
        <a:bodyPr/>
        <a:lstStyle/>
        <a:p>
          <a:r>
            <a:rPr lang="en-US" sz="2400"/>
            <a:t>Consultation</a:t>
          </a:r>
        </a:p>
      </dgm:t>
    </dgm:pt>
    <dgm:pt modelId="{B4BDFB19-767A-684C-BA08-431AB1DE5ADE}" type="parTrans" cxnId="{02210344-9312-7D44-8783-E4A434B43E1C}">
      <dgm:prSet/>
      <dgm:spPr/>
      <dgm:t>
        <a:bodyPr/>
        <a:lstStyle/>
        <a:p>
          <a:endParaRPr lang="en-US"/>
        </a:p>
      </dgm:t>
    </dgm:pt>
    <dgm:pt modelId="{56832FC8-EAEA-054F-827B-336419D1288D}" type="sibTrans" cxnId="{02210344-9312-7D44-8783-E4A434B43E1C}">
      <dgm:prSet/>
      <dgm:spPr/>
      <dgm:t>
        <a:bodyPr/>
        <a:lstStyle/>
        <a:p>
          <a:endParaRPr lang="en-US"/>
        </a:p>
      </dgm:t>
    </dgm:pt>
    <dgm:pt modelId="{1B064342-7E72-9A46-931B-002CE0FC2A50}">
      <dgm:prSet custT="1"/>
      <dgm:spPr/>
      <dgm:t>
        <a:bodyPr/>
        <a:lstStyle/>
        <a:p>
          <a:r>
            <a:rPr lang="en-US" sz="2400"/>
            <a:t>Direct hand-off</a:t>
          </a:r>
        </a:p>
      </dgm:t>
    </dgm:pt>
    <dgm:pt modelId="{5841FEF9-34E1-9E48-BA30-9B634D011549}" type="parTrans" cxnId="{D6BE533F-6205-594B-BC57-03D0D651BD65}">
      <dgm:prSet/>
      <dgm:spPr/>
      <dgm:t>
        <a:bodyPr/>
        <a:lstStyle/>
        <a:p>
          <a:endParaRPr lang="en-US"/>
        </a:p>
      </dgm:t>
    </dgm:pt>
    <dgm:pt modelId="{B3D89439-E8A9-6142-97CD-D353C4BB366D}" type="sibTrans" cxnId="{D6BE533F-6205-594B-BC57-03D0D651BD65}">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t>
        <a:bodyPr/>
        <a:lstStyle/>
        <a:p>
          <a:endParaRPr lang="en-US"/>
        </a:p>
      </dgm:t>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3">
        <dgm:presLayoutVars>
          <dgm:chMax val="0"/>
          <dgm:chPref val="0"/>
        </dgm:presLayoutVars>
      </dgm:prSet>
      <dgm:spPr/>
      <dgm:t>
        <a:bodyPr/>
        <a:lstStyle/>
        <a:p>
          <a:endParaRPr lang="en-US"/>
        </a:p>
      </dgm:t>
    </dgm:pt>
    <dgm:pt modelId="{C96B89ED-9947-4A4F-BA7C-A258F83E62C8}" type="pres">
      <dgm:prSet presAssocID="{1AE1BEAB-1BBA-4481-9097-9AC393720E97}" presName="desTx" presStyleLbl="alignAccFollowNode1" presStyleIdx="0" presStyleCnt="3">
        <dgm:presLayoutVars/>
      </dgm:prSet>
      <dgm:spPr/>
      <dgm:t>
        <a:bodyPr/>
        <a:lstStyle/>
        <a:p>
          <a:endParaRPr lang="en-US"/>
        </a:p>
      </dgm:t>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3">
        <dgm:presLayoutVars>
          <dgm:chMax val="0"/>
          <dgm:chPref val="0"/>
        </dgm:presLayoutVars>
      </dgm:prSet>
      <dgm:spPr/>
      <dgm:t>
        <a:bodyPr/>
        <a:lstStyle/>
        <a:p>
          <a:endParaRPr lang="en-US"/>
        </a:p>
      </dgm:t>
    </dgm:pt>
    <dgm:pt modelId="{663A4983-E385-3A4C-9A2E-20E14778FCC8}" type="pres">
      <dgm:prSet presAssocID="{4DE3A34C-F15C-4D2B-9294-D4FE07B2ACE4}" presName="desTx" presStyleLbl="alignAccFollowNode1" presStyleIdx="1" presStyleCnt="3">
        <dgm:presLayoutVars/>
      </dgm:prSet>
      <dgm:spPr/>
      <dgm:t>
        <a:bodyPr/>
        <a:lstStyle/>
        <a:p>
          <a:endParaRPr lang="en-US"/>
        </a:p>
      </dgm:t>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3">
        <dgm:presLayoutVars>
          <dgm:chMax val="0"/>
          <dgm:chPref val="0"/>
        </dgm:presLayoutVars>
      </dgm:prSet>
      <dgm:spPr/>
      <dgm:t>
        <a:bodyPr/>
        <a:lstStyle/>
        <a:p>
          <a:endParaRPr lang="en-US"/>
        </a:p>
      </dgm:t>
    </dgm:pt>
    <dgm:pt modelId="{F4B04CBB-6230-B043-955E-84D5A2BA66F1}" type="pres">
      <dgm:prSet presAssocID="{C5490CA0-4E63-4EB1-8FED-E5811A953720}" presName="desTx" presStyleLbl="alignAccFollowNode1" presStyleIdx="2" presStyleCnt="3">
        <dgm:presLayoutVars/>
      </dgm:prSet>
      <dgm:spPr/>
      <dgm:t>
        <a:bodyPr/>
        <a:lstStyle/>
        <a:p>
          <a:endParaRPr lang="en-US"/>
        </a:p>
      </dgm:t>
    </dgm:pt>
  </dgm:ptLst>
  <dgm:cxnLst>
    <dgm:cxn modelId="{EE435AB6-B262-427C-A756-0AC8E507B73D}" srcId="{C5490CA0-4E63-4EB1-8FED-E5811A953720}" destId="{87802234-BD83-42AB-90AC-8D5391DCC3A5}" srcOrd="0" destOrd="0" parTransId="{29D79A10-7256-4C17-B7CC-F2136D186BA4}" sibTransId="{8CFFC607-A4C6-4F84-89E6-9FBD72B0ED49}"/>
    <dgm:cxn modelId="{FEB6207A-A546-2348-BEBC-C24786071925}" type="presOf" srcId="{C5490CA0-4E63-4EB1-8FED-E5811A953720}" destId="{0FD8E0E6-B678-DD4E-A868-521155CD4A3D}" srcOrd="0" destOrd="0" presId="urn:microsoft.com/office/officeart/2016/7/layout/HorizontalActionList"/>
    <dgm:cxn modelId="{17965895-4AC1-4766-9D08-193EF6DE463B}" srcId="{9DA7232C-BB98-4B8B-A193-03696B722C94}" destId="{4DE3A34C-F15C-4D2B-9294-D4FE07B2ACE4}" srcOrd="1" destOrd="0" parTransId="{7213B9C2-E776-4E90-BA68-ACF6A7A2D63C}" sibTransId="{C282D352-514F-4F61-BA97-0D0F0522E030}"/>
    <dgm:cxn modelId="{659CEE12-76D1-F74D-A942-4E1D777AD4E0}" type="presOf" srcId="{1AE1BEAB-1BBA-4481-9097-9AC393720E97}" destId="{3DE734A7-0752-1B48-BC15-4700B9E0B624}" srcOrd="0" destOrd="0" presId="urn:microsoft.com/office/officeart/2016/7/layout/HorizontalActionList"/>
    <dgm:cxn modelId="{02210344-9312-7D44-8783-E4A434B43E1C}" srcId="{C5490CA0-4E63-4EB1-8FED-E5811A953720}" destId="{78EE0434-3E55-754C-AC37-9254081DC071}" srcOrd="1" destOrd="0" parTransId="{B4BDFB19-767A-684C-BA08-431AB1DE5ADE}" sibTransId="{56832FC8-EAEA-054F-827B-336419D1288D}"/>
    <dgm:cxn modelId="{2CBBBFA6-5A49-014B-979D-7FF9FBBE5F5B}" type="presOf" srcId="{87802234-BD83-42AB-90AC-8D5391DCC3A5}" destId="{F4B04CBB-6230-B043-955E-84D5A2BA66F1}" srcOrd="0" destOrd="0" presId="urn:microsoft.com/office/officeart/2016/7/layout/HorizontalActionList"/>
    <dgm:cxn modelId="{125AD8E2-451D-A949-9257-95A7693CC4DF}" srcId="{1AE1BEAB-1BBA-4481-9097-9AC393720E97}" destId="{E6B80350-E880-9F4F-B95B-979158A75CA7}" srcOrd="2" destOrd="0" parTransId="{ABA88A94-7883-AA4F-ADD6-A487167DE41B}" sibTransId="{92190584-DEA3-3D46-A17B-1BB7E9D26A49}"/>
    <dgm:cxn modelId="{F43F45AD-5BD0-994E-95C8-672CB3BB6B2B}" type="presOf" srcId="{E6B80350-E880-9F4F-B95B-979158A75CA7}" destId="{C96B89ED-9947-4A4F-BA7C-A258F83E62C8}" srcOrd="0" destOrd="2" presId="urn:microsoft.com/office/officeart/2016/7/layout/HorizontalActionList"/>
    <dgm:cxn modelId="{13112805-B11E-E745-8BB2-CABD2D08A467}" type="presOf" srcId="{1B064342-7E72-9A46-931B-002CE0FC2A50}" destId="{F4B04CBB-6230-B043-955E-84D5A2BA66F1}" srcOrd="0" destOrd="2" presId="urn:microsoft.com/office/officeart/2016/7/layout/HorizontalActionList"/>
    <dgm:cxn modelId="{751E99E8-AA21-4FF9-BA93-9185C7832994}" srcId="{9DA7232C-BB98-4B8B-A193-03696B722C94}" destId="{1AE1BEAB-1BBA-4481-9097-9AC393720E97}" srcOrd="0" destOrd="0" parTransId="{61D0C8FB-D3B6-41EC-8612-2A9D03BC8608}" sibTransId="{65199854-E816-42D6-AB6C-B3BA6E305828}"/>
    <dgm:cxn modelId="{0353D502-5E1C-EF45-8CC9-CAB72C191F87}" srcId="{4DE3A34C-F15C-4D2B-9294-D4FE07B2ACE4}" destId="{4DBC0F9C-93BC-B54A-B283-B76F19A42241}" srcOrd="1" destOrd="0" parTransId="{DEEF50AE-6EA2-FE49-A519-3382F8F4F1D6}" sibTransId="{21E5757D-A306-A241-94AD-8C3D4F5D3ECD}"/>
    <dgm:cxn modelId="{165A1BE6-222A-C046-8F86-61D77AB5AC56}" type="presOf" srcId="{4DBC0F9C-93BC-B54A-B283-B76F19A42241}" destId="{663A4983-E385-3A4C-9A2E-20E14778FCC8}" srcOrd="0" destOrd="1" presId="urn:microsoft.com/office/officeart/2016/7/layout/HorizontalActionList"/>
    <dgm:cxn modelId="{D6BE533F-6205-594B-BC57-03D0D651BD65}" srcId="{C5490CA0-4E63-4EB1-8FED-E5811A953720}" destId="{1B064342-7E72-9A46-931B-002CE0FC2A50}" srcOrd="2" destOrd="0" parTransId="{5841FEF9-34E1-9E48-BA30-9B634D011549}" sibTransId="{B3D89439-E8A9-6142-97CD-D353C4BB366D}"/>
    <dgm:cxn modelId="{194A7BD5-823A-0B4F-A3B2-211DF6D9EBFF}" type="presOf" srcId="{4DE3A34C-F15C-4D2B-9294-D4FE07B2ACE4}" destId="{3392C23F-3812-5243-AE9C-4A7514895F30}" srcOrd="0" destOrd="0" presId="urn:microsoft.com/office/officeart/2016/7/layout/HorizontalActionList"/>
    <dgm:cxn modelId="{7230BA27-AB4C-A24F-BC3C-16BF706C3E8B}" type="presOf" srcId="{3037C9D6-D4DE-42C7-BD03-A569005B5ABF}" destId="{663A4983-E385-3A4C-9A2E-20E14778FCC8}" srcOrd="0" destOrd="0" presId="urn:microsoft.com/office/officeart/2016/7/layout/HorizontalActionList"/>
    <dgm:cxn modelId="{561BC3DD-CC23-4C59-805E-7BD6E729E21F}" srcId="{1AE1BEAB-1BBA-4481-9097-9AC393720E97}" destId="{30F4152B-C75A-4517-907C-BBB0E15CA150}" srcOrd="0" destOrd="0" parTransId="{C3D05647-4273-42C0-83B3-AC3738AE8333}" sibTransId="{94FEEE47-80A0-4494-8FAB-5A92600653A8}"/>
    <dgm:cxn modelId="{2C63296B-1A3C-8B4C-B3F5-6F5854CC6BBE}" type="presOf" srcId="{9DA7232C-BB98-4B8B-A193-03696B722C94}" destId="{6EC623F5-BBF4-FE4B-96BA-EA0A795AC5D8}" srcOrd="0" destOrd="0" presId="urn:microsoft.com/office/officeart/2016/7/layout/HorizontalActionList"/>
    <dgm:cxn modelId="{C34CF15A-FDBE-534E-83AE-5C959163283A}" type="presOf" srcId="{DB977143-05F0-4648-8472-E48B69E51AB8}" destId="{C96B89ED-9947-4A4F-BA7C-A258F83E62C8}" srcOrd="0" destOrd="1" presId="urn:microsoft.com/office/officeart/2016/7/layout/HorizontalActionList"/>
    <dgm:cxn modelId="{82168602-F9DD-B548-AA6E-FD29FEA1BE2B}" srcId="{1AE1BEAB-1BBA-4481-9097-9AC393720E97}" destId="{DB977143-05F0-4648-8472-E48B69E51AB8}" srcOrd="1" destOrd="0" parTransId="{03517C37-B9B0-F54F-AB20-F23C6750B38B}" sibTransId="{12DE78A8-5473-EE41-95C9-0346365CE1C2}"/>
    <dgm:cxn modelId="{078B2F38-19F9-436A-BEEC-7F26AFB417B0}" srcId="{9DA7232C-BB98-4B8B-A193-03696B722C94}" destId="{C5490CA0-4E63-4EB1-8FED-E5811A953720}" srcOrd="2" destOrd="0" parTransId="{4F15E8BF-C96F-4573-B40D-3F072DEAB214}" sibTransId="{006F3E9A-AFE7-4735-9677-D9FFCCA3CDE9}"/>
    <dgm:cxn modelId="{515FF947-6D65-49ED-840E-8151334B6BF4}" srcId="{4DE3A34C-F15C-4D2B-9294-D4FE07B2ACE4}" destId="{3037C9D6-D4DE-42C7-BD03-A569005B5ABF}" srcOrd="0" destOrd="0" parTransId="{74B32624-EB8D-49A7-AE2F-062221346847}" sibTransId="{D83B649A-C017-40DB-BF71-1212621B6C14}"/>
    <dgm:cxn modelId="{B513B7B7-0AF3-1149-808C-21F57FA7EF3E}" type="presOf" srcId="{30F4152B-C75A-4517-907C-BBB0E15CA150}" destId="{C96B89ED-9947-4A4F-BA7C-A258F83E62C8}" srcOrd="0" destOrd="0" presId="urn:microsoft.com/office/officeart/2016/7/layout/HorizontalActionList"/>
    <dgm:cxn modelId="{3AF7DAD0-A76C-F447-A226-C5607FB39488}" type="presOf" srcId="{78EE0434-3E55-754C-AC37-9254081DC071}" destId="{F4B04CBB-6230-B043-955E-84D5A2BA66F1}" srcOrd="0" destOrd="1" presId="urn:microsoft.com/office/officeart/2016/7/layout/HorizontalActionList"/>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A473E2D7-CA46-8C42-BA8F-3B694B393AFF}" type="presParOf" srcId="{6EC623F5-BBF4-FE4B-96BA-EA0A795AC5D8}" destId="{D8FF207A-4622-D749-A631-063D9DC87905}" srcOrd="2" destOrd="0" presId="urn:microsoft.com/office/officeart/2016/7/layout/HorizontalActionList"/>
    <dgm:cxn modelId="{13FA5029-AAC0-544B-951D-111E1FDBD9EB}" type="presParOf" srcId="{D8FF207A-4622-D749-A631-063D9DC87905}" destId="{3392C23F-3812-5243-AE9C-4A7514895F30}" srcOrd="0" destOrd="0" presId="urn:microsoft.com/office/officeart/2016/7/layout/HorizontalActionList"/>
    <dgm:cxn modelId="{D081B783-6FFB-A04E-8087-615237A4A882}" type="presParOf" srcId="{D8FF207A-4622-D749-A631-063D9DC87905}" destId="{663A4983-E385-3A4C-9A2E-20E14778FCC8}" srcOrd="1" destOrd="0" presId="urn:microsoft.com/office/officeart/2016/7/layout/HorizontalActionList"/>
    <dgm:cxn modelId="{F7C8D2C9-EE44-394F-9F66-C01EF1C04C75}" type="presParOf" srcId="{6EC623F5-BBF4-FE4B-96BA-EA0A795AC5D8}" destId="{467FD739-332D-EC4C-A6D3-AC62A4A04CFA}" srcOrd="3" destOrd="0" presId="urn:microsoft.com/office/officeart/2016/7/layout/HorizontalActionList"/>
    <dgm:cxn modelId="{95D262FC-1A9F-CC4A-A763-B66E5F942788}" type="presParOf" srcId="{6EC623F5-BBF4-FE4B-96BA-EA0A795AC5D8}" destId="{B4A9FE5C-ADD1-4E4D-A690-A2EDCF639B89}" srcOrd="4" destOrd="0" presId="urn:microsoft.com/office/officeart/2016/7/layout/HorizontalActionList"/>
    <dgm:cxn modelId="{03403494-EB4F-A94A-B8EA-9BEEB22BC2E0}" type="presParOf" srcId="{B4A9FE5C-ADD1-4E4D-A690-A2EDCF639B89}" destId="{0FD8E0E6-B678-DD4E-A868-521155CD4A3D}" srcOrd="0" destOrd="0" presId="urn:microsoft.com/office/officeart/2016/7/layout/HorizontalActionList"/>
    <dgm:cxn modelId="{3E73262B-C67F-3540-9047-A0DB12B3BDE2}" type="presParOf" srcId="{B4A9FE5C-ADD1-4E4D-A690-A2EDCF639B89}" destId="{F4B04CBB-6230-B043-955E-84D5A2BA66F1}"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2" qsCatId="simple" csTypeId="urn:microsoft.com/office/officeart/2005/8/colors/accent1_3" csCatId="accent1" phldr="1"/>
      <dgm:spPr/>
      <dgm:t>
        <a:bodyPr/>
        <a:lstStyle/>
        <a:p>
          <a:endParaRPr lang="en-US"/>
        </a:p>
      </dgm:t>
    </dgm:pt>
    <dgm:pt modelId="{1AE1BEAB-1BBA-4481-9097-9AC393720E97}">
      <dgm:prSet custT="1"/>
      <dgm:spPr/>
      <dgm:t>
        <a:bodyPr/>
        <a:lstStyle/>
        <a:p>
          <a:r>
            <a:rPr lang="en-US" sz="2400" b="1">
              <a:latin typeface="+mn-lt"/>
              <a:cs typeface="Arial" charset="0"/>
            </a:rPr>
            <a:t>Stand By</a:t>
          </a:r>
          <a:endParaRPr lang="en-US" sz="2400"/>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30F4152B-C75A-4517-907C-BBB0E15CA150}">
      <dgm:prSet custT="1"/>
      <dgm:spPr/>
      <dgm:t>
        <a:bodyPr/>
        <a:lstStyle/>
        <a:p>
          <a:r>
            <a:rPr lang="en-US" sz="2400"/>
            <a:t>Ready to assist</a:t>
          </a: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4DE3A34C-F15C-4D2B-9294-D4FE07B2ACE4}">
      <dgm:prSet custT="1"/>
      <dgm:spPr/>
      <dgm:t>
        <a:bodyPr/>
        <a:lstStyle/>
        <a:p>
          <a:r>
            <a:rPr lang="en-US" sz="2400" b="1"/>
            <a:t>Make Safe</a:t>
          </a:r>
        </a:p>
      </dgm:t>
    </dgm:pt>
    <dgm:pt modelId="{7213B9C2-E776-4E90-BA68-ACF6A7A2D63C}" type="parTrans" cxnId="{17965895-4AC1-4766-9D08-193EF6DE463B}">
      <dgm:prSet/>
      <dgm:spPr/>
      <dgm:t>
        <a:bodyPr/>
        <a:lstStyle/>
        <a:p>
          <a:endParaRPr lang="en-US"/>
        </a:p>
      </dgm:t>
    </dgm:pt>
    <dgm:pt modelId="{C282D352-514F-4F61-BA97-0D0F0522E030}" type="sibTrans" cxnId="{17965895-4AC1-4766-9D08-193EF6DE463B}">
      <dgm:prSet phldrT="2" phldr="0"/>
      <dgm:spPr/>
      <dgm:t>
        <a:bodyPr/>
        <a:lstStyle/>
        <a:p>
          <a:endParaRPr lang="en-US"/>
        </a:p>
      </dgm:t>
    </dgm:pt>
    <dgm:pt modelId="{3037C9D6-D4DE-42C7-BD03-A569005B5ABF}">
      <dgm:prSet custT="1"/>
      <dgm:spPr/>
      <dgm:t>
        <a:bodyPr/>
        <a:lstStyle/>
        <a:p>
          <a:pPr>
            <a:buClr>
              <a:srgbClr val="FF0000"/>
            </a:buClr>
            <a:buSzPct val="90000"/>
          </a:pPr>
          <a:r>
            <a:rPr lang="en-US" sz="2400"/>
            <a:t>Authoritative presence</a:t>
          </a:r>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C5490CA0-4E63-4EB1-8FED-E5811A953720}">
      <dgm:prSet custT="1"/>
      <dgm:spPr/>
      <dgm:t>
        <a:bodyPr/>
        <a:lstStyle/>
        <a:p>
          <a:r>
            <a:rPr lang="en-US" sz="2400" b="1"/>
            <a:t>Make Others Safe</a:t>
          </a:r>
          <a:endParaRPr lang="en-US" sz="2400"/>
        </a:p>
      </dgm:t>
    </dgm:pt>
    <dgm:pt modelId="{4F15E8BF-C96F-4573-B40D-3F072DEAB214}" type="parTrans" cxnId="{078B2F38-19F9-436A-BEEC-7F26AFB417B0}">
      <dgm:prSet/>
      <dgm:spPr/>
      <dgm:t>
        <a:bodyPr/>
        <a:lstStyle/>
        <a:p>
          <a:endParaRPr lang="en-US"/>
        </a:p>
      </dgm:t>
    </dgm:pt>
    <dgm:pt modelId="{006F3E9A-AFE7-4735-9677-D9FFCCA3CDE9}" type="sibTrans" cxnId="{078B2F38-19F9-436A-BEEC-7F26AFB417B0}">
      <dgm:prSet phldrT="3" phldr="0"/>
      <dgm:spPr/>
      <dgm:t>
        <a:bodyPr/>
        <a:lstStyle/>
        <a:p>
          <a:endParaRPr lang="en-US"/>
        </a:p>
      </dgm:t>
    </dgm:pt>
    <dgm:pt modelId="{87802234-BD83-42AB-90AC-8D5391DCC3A5}">
      <dgm:prSet custT="1"/>
      <dgm:spPr/>
      <dgm:t>
        <a:bodyPr/>
        <a:lstStyle/>
        <a:p>
          <a:r>
            <a:rPr lang="en-US" sz="2400"/>
            <a:t>Protect</a:t>
          </a:r>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ACB4B9B6-FA1C-4F13-B418-5DCEC4FC0033}">
      <dgm:prSet custT="1"/>
      <dgm:spPr/>
      <dgm:t>
        <a:bodyPr/>
        <a:lstStyle/>
        <a:p>
          <a:r>
            <a:rPr lang="en-US" sz="2000" b="1"/>
            <a:t>Encourage Perception of  Safety</a:t>
          </a:r>
        </a:p>
      </dgm:t>
    </dgm:pt>
    <dgm:pt modelId="{63ADE0E6-73AC-4EFC-B376-3B27DC2F76E8}" type="parTrans" cxnId="{909DAEB2-BF1A-4C0E-A874-0E5D8F64AEEB}">
      <dgm:prSet/>
      <dgm:spPr/>
      <dgm:t>
        <a:bodyPr/>
        <a:lstStyle/>
        <a:p>
          <a:endParaRPr lang="en-US"/>
        </a:p>
      </dgm:t>
    </dgm:pt>
    <dgm:pt modelId="{C00757B0-EAD0-49F0-93B5-9BEBB69CC8DB}" type="sibTrans" cxnId="{909DAEB2-BF1A-4C0E-A874-0E5D8F64AEEB}">
      <dgm:prSet phldrT="4" phldr="0"/>
      <dgm:spPr/>
      <dgm:t>
        <a:bodyPr/>
        <a:lstStyle/>
        <a:p>
          <a:endParaRPr lang="en-US"/>
        </a:p>
      </dgm:t>
    </dgm:pt>
    <dgm:pt modelId="{62BF2E1F-D614-4302-BF8C-25C2DA9038BA}">
      <dgm:prSet custT="1"/>
      <dgm:spPr/>
      <dgm:t>
        <a:bodyPr/>
        <a:lstStyle/>
        <a:p>
          <a:r>
            <a:rPr lang="en-US" sz="2400"/>
            <a:t>Caring presence</a:t>
          </a:r>
        </a:p>
      </dgm:t>
    </dgm:pt>
    <dgm:pt modelId="{BB60B1B4-7C25-4AA5-A2B2-55C86CCC4572}" type="parTrans" cxnId="{E9BF7C72-4621-42E5-B21E-1595301FFA6E}">
      <dgm:prSet/>
      <dgm:spPr/>
      <dgm:t>
        <a:bodyPr/>
        <a:lstStyle/>
        <a:p>
          <a:endParaRPr lang="en-US"/>
        </a:p>
      </dgm:t>
    </dgm:pt>
    <dgm:pt modelId="{E76A88DB-0AB2-439D-A1DF-55713955405D}" type="sibTrans" cxnId="{E9BF7C72-4621-42E5-B21E-1595301FFA6E}">
      <dgm:prSet/>
      <dgm:spPr/>
      <dgm:t>
        <a:bodyPr/>
        <a:lstStyle/>
        <a:p>
          <a:endParaRPr lang="en-US"/>
        </a:p>
      </dgm:t>
    </dgm:pt>
    <dgm:pt modelId="{C56B8BAB-8A6A-8443-A935-8FA57DE471CB}">
      <dgm:prSet custT="1"/>
      <dgm:spPr/>
      <dgm:t>
        <a:bodyPr/>
        <a:lstStyle/>
        <a:p>
          <a:r>
            <a:rPr lang="en-US" sz="2400"/>
            <a:t>Watch and listen</a:t>
          </a:r>
        </a:p>
      </dgm:t>
    </dgm:pt>
    <dgm:pt modelId="{1B90EA58-8145-114E-9931-09A3023C3070}" type="parTrans" cxnId="{025D3F7C-D2D6-1B4E-857E-1B9615072FAD}">
      <dgm:prSet/>
      <dgm:spPr/>
      <dgm:t>
        <a:bodyPr/>
        <a:lstStyle/>
        <a:p>
          <a:endParaRPr lang="en-US"/>
        </a:p>
      </dgm:t>
    </dgm:pt>
    <dgm:pt modelId="{752C5512-514F-714F-B8C9-3840C4E5EAA9}" type="sibTrans" cxnId="{025D3F7C-D2D6-1B4E-857E-1B9615072FAD}">
      <dgm:prSet/>
      <dgm:spPr/>
      <dgm:t>
        <a:bodyPr/>
        <a:lstStyle/>
        <a:p>
          <a:endParaRPr lang="en-US"/>
        </a:p>
      </dgm:t>
    </dgm:pt>
    <dgm:pt modelId="{0551A279-14D1-0F46-9785-9F7420D725F9}">
      <dgm:prSet custT="1"/>
      <dgm:spPr/>
      <dgm:t>
        <a:bodyPr/>
        <a:lstStyle/>
        <a:p>
          <a:r>
            <a:rPr lang="en-US" sz="2400"/>
            <a:t>Hold attention</a:t>
          </a:r>
        </a:p>
      </dgm:t>
    </dgm:pt>
    <dgm:pt modelId="{C23230D4-8666-A041-B826-869B4966FA53}" type="parTrans" cxnId="{51BFA364-3487-9E4E-B1BD-5112EC3BAB07}">
      <dgm:prSet/>
      <dgm:spPr/>
      <dgm:t>
        <a:bodyPr/>
        <a:lstStyle/>
        <a:p>
          <a:endParaRPr lang="en-US"/>
        </a:p>
      </dgm:t>
    </dgm:pt>
    <dgm:pt modelId="{ADB32865-0416-1443-886B-B5C72093C80F}" type="sibTrans" cxnId="{51BFA364-3487-9E4E-B1BD-5112EC3BAB07}">
      <dgm:prSet/>
      <dgm:spPr/>
      <dgm:t>
        <a:bodyPr/>
        <a:lstStyle/>
        <a:p>
          <a:endParaRPr lang="en-US"/>
        </a:p>
      </dgm:t>
    </dgm:pt>
    <dgm:pt modelId="{9C011B70-75EC-704E-9771-59F32A0FE3ED}">
      <dgm:prSet custT="1"/>
      <dgm:spPr/>
      <dgm:t>
        <a:bodyPr/>
        <a:lstStyle/>
        <a:p>
          <a:pPr>
            <a:buClr>
              <a:srgbClr val="FF0000"/>
            </a:buClr>
            <a:buSzPct val="90000"/>
          </a:pPr>
          <a:r>
            <a:rPr lang="en-US" sz="2400"/>
            <a:t>Warn</a:t>
          </a:r>
        </a:p>
      </dgm:t>
    </dgm:pt>
    <dgm:pt modelId="{B6CBC708-02F9-8D49-9655-D94EF693D39A}" type="parTrans" cxnId="{4D1E95BA-E561-334E-BDB4-73716B3C538D}">
      <dgm:prSet/>
      <dgm:spPr/>
      <dgm:t>
        <a:bodyPr/>
        <a:lstStyle/>
        <a:p>
          <a:endParaRPr lang="en-US"/>
        </a:p>
      </dgm:t>
    </dgm:pt>
    <dgm:pt modelId="{1B45B4B0-2F5A-5047-AD6E-991B4BF8D1AB}" type="sibTrans" cxnId="{4D1E95BA-E561-334E-BDB4-73716B3C538D}">
      <dgm:prSet/>
      <dgm:spPr/>
      <dgm:t>
        <a:bodyPr/>
        <a:lstStyle/>
        <a:p>
          <a:endParaRPr lang="en-US"/>
        </a:p>
      </dgm:t>
    </dgm:pt>
    <dgm:pt modelId="{3346050C-0492-9E4C-BC55-C936792B36D5}">
      <dgm:prSet custT="1"/>
      <dgm:spPr/>
      <dgm:t>
        <a:bodyPr/>
        <a:lstStyle/>
        <a:p>
          <a:pPr>
            <a:buClr>
              <a:srgbClr val="FF0000"/>
            </a:buClr>
            <a:buSzPct val="90000"/>
          </a:pPr>
          <a:r>
            <a:rPr lang="en-US" sz="2400"/>
            <a:t>Protect </a:t>
          </a:r>
        </a:p>
      </dgm:t>
    </dgm:pt>
    <dgm:pt modelId="{521E7811-98CC-7449-AD30-FAAFC324944D}" type="parTrans" cxnId="{7BC1504D-2A0F-B34B-9194-FE025C5DD7E0}">
      <dgm:prSet/>
      <dgm:spPr/>
      <dgm:t>
        <a:bodyPr/>
        <a:lstStyle/>
        <a:p>
          <a:endParaRPr lang="en-US"/>
        </a:p>
      </dgm:t>
    </dgm:pt>
    <dgm:pt modelId="{F69A10E5-3B17-074A-A4AA-C1E2C82B65E4}" type="sibTrans" cxnId="{7BC1504D-2A0F-B34B-9194-FE025C5DD7E0}">
      <dgm:prSet/>
      <dgm:spPr/>
      <dgm:t>
        <a:bodyPr/>
        <a:lstStyle/>
        <a:p>
          <a:endParaRPr lang="en-US"/>
        </a:p>
      </dgm:t>
    </dgm:pt>
    <dgm:pt modelId="{34DDD2F3-8747-6E4A-8BDE-493F52F64A9E}">
      <dgm:prSet custT="1"/>
      <dgm:spPr/>
      <dgm:t>
        <a:bodyPr/>
        <a:lstStyle/>
        <a:p>
          <a:pPr>
            <a:buClr>
              <a:srgbClr val="FF0000"/>
            </a:buClr>
            <a:buSzPct val="90000"/>
          </a:pPr>
          <a:r>
            <a:rPr lang="en-US" sz="2400"/>
            <a:t>Assist or refer</a:t>
          </a:r>
        </a:p>
      </dgm:t>
    </dgm:pt>
    <dgm:pt modelId="{3DB03451-C0CF-B645-87B4-4DCDFAC4EB6D}" type="parTrans" cxnId="{D0CBB34F-9000-1449-8CA9-B91AC1D9152D}">
      <dgm:prSet/>
      <dgm:spPr/>
      <dgm:t>
        <a:bodyPr/>
        <a:lstStyle/>
        <a:p>
          <a:endParaRPr lang="en-US"/>
        </a:p>
      </dgm:t>
    </dgm:pt>
    <dgm:pt modelId="{79D10D0C-9A7D-2149-8EFF-4C4377A7A45C}" type="sibTrans" cxnId="{D0CBB34F-9000-1449-8CA9-B91AC1D9152D}">
      <dgm:prSet/>
      <dgm:spPr/>
      <dgm:t>
        <a:bodyPr/>
        <a:lstStyle/>
        <a:p>
          <a:endParaRPr lang="en-US"/>
        </a:p>
      </dgm:t>
    </dgm:pt>
    <dgm:pt modelId="{26E69991-646E-D34B-8FC9-8DE40E56DF4C}">
      <dgm:prSet custT="1"/>
      <dgm:spPr/>
      <dgm:t>
        <a:bodyPr/>
        <a:lstStyle/>
        <a:p>
          <a:r>
            <a:rPr lang="en-US" sz="2400"/>
            <a:t>Warn</a:t>
          </a:r>
        </a:p>
      </dgm:t>
    </dgm:pt>
    <dgm:pt modelId="{04CE643C-F3F4-184A-847D-1CBCE42AAF53}" type="parTrans" cxnId="{F8B3FB47-774C-8D41-A8D7-A426EC5C5FD2}">
      <dgm:prSet/>
      <dgm:spPr/>
      <dgm:t>
        <a:bodyPr/>
        <a:lstStyle/>
        <a:p>
          <a:endParaRPr lang="en-US"/>
        </a:p>
      </dgm:t>
    </dgm:pt>
    <dgm:pt modelId="{30CE2B7B-AA23-2343-B8B2-81A68C380EA9}" type="sibTrans" cxnId="{F8B3FB47-774C-8D41-A8D7-A426EC5C5FD2}">
      <dgm:prSet/>
      <dgm:spPr/>
      <dgm:t>
        <a:bodyPr/>
        <a:lstStyle/>
        <a:p>
          <a:endParaRPr lang="en-US"/>
        </a:p>
      </dgm:t>
    </dgm:pt>
    <dgm:pt modelId="{9E068219-4ADF-F049-866A-0AF55E7F717B}">
      <dgm:prSet custT="1"/>
      <dgm:spPr/>
      <dgm:t>
        <a:bodyPr/>
        <a:lstStyle/>
        <a:p>
          <a:r>
            <a:rPr lang="en-US" sz="2400"/>
            <a:t>Listen and communicate</a:t>
          </a:r>
        </a:p>
      </dgm:t>
    </dgm:pt>
    <dgm:pt modelId="{A2BF56C3-FA55-F048-BE60-4743D9EE9073}" type="parTrans" cxnId="{334C1A5F-B7AA-834B-A93D-6F7721B7C82F}">
      <dgm:prSet/>
      <dgm:spPr/>
      <dgm:t>
        <a:bodyPr/>
        <a:lstStyle/>
        <a:p>
          <a:endParaRPr lang="en-US"/>
        </a:p>
      </dgm:t>
    </dgm:pt>
    <dgm:pt modelId="{BEED41E4-97DF-CD4F-8910-9A96F593C196}" type="sibTrans" cxnId="{334C1A5F-B7AA-834B-A93D-6F7721B7C82F}">
      <dgm:prSet/>
      <dgm:spPr/>
      <dgm:t>
        <a:bodyPr/>
        <a:lstStyle/>
        <a:p>
          <a:endParaRPr lang="en-US"/>
        </a:p>
      </dgm:t>
    </dgm:pt>
    <dgm:pt modelId="{0C006967-FEF9-6249-878B-BA374380447E}">
      <dgm:prSet custT="1"/>
      <dgm:spPr/>
      <dgm:t>
        <a:bodyPr/>
        <a:lstStyle/>
        <a:p>
          <a:r>
            <a:rPr lang="en-US" sz="2400"/>
            <a:t>Reduce chaos</a:t>
          </a:r>
        </a:p>
      </dgm:t>
    </dgm:pt>
    <dgm:pt modelId="{54F3D625-D727-414F-89F6-C9D511DFCACC}" type="parTrans" cxnId="{F8B48ECE-3D43-DA46-99EB-8362082CB903}">
      <dgm:prSet/>
      <dgm:spPr/>
      <dgm:t>
        <a:bodyPr/>
        <a:lstStyle/>
        <a:p>
          <a:endParaRPr lang="en-US"/>
        </a:p>
      </dgm:t>
    </dgm:pt>
    <dgm:pt modelId="{EC99FB7A-0FBD-1B4E-902E-FC906DC6114A}" type="sibTrans" cxnId="{F8B48ECE-3D43-DA46-99EB-8362082CB903}">
      <dgm:prSet/>
      <dgm:spPr/>
      <dgm:t>
        <a:bodyPr/>
        <a:lstStyle/>
        <a:p>
          <a:endParaRPr lang="en-US"/>
        </a:p>
      </dgm:t>
    </dgm:pt>
    <dgm:pt modelId="{5EC1E3F9-453E-3945-AC21-CB71DA8A5500}">
      <dgm:prSet custT="1"/>
      <dgm:spPr/>
      <dgm:t>
        <a:bodyPr/>
        <a:lstStyle/>
        <a:p>
          <a:r>
            <a:rPr lang="en-US" sz="2400"/>
            <a:t>Reduce danger</a:t>
          </a:r>
        </a:p>
      </dgm:t>
    </dgm:pt>
    <dgm:pt modelId="{950E4FA1-67C9-C94E-B578-77DACCEEA443}" type="parTrans" cxnId="{984412FE-7B3F-DB4A-A65B-47FCE338FE4B}">
      <dgm:prSet/>
      <dgm:spPr/>
      <dgm:t>
        <a:bodyPr/>
        <a:lstStyle/>
        <a:p>
          <a:endParaRPr lang="en-US"/>
        </a:p>
      </dgm:t>
    </dgm:pt>
    <dgm:pt modelId="{CB183D0E-3C50-074D-A89D-506BD5BCA9F8}" type="sibTrans" cxnId="{984412FE-7B3F-DB4A-A65B-47FCE338FE4B}">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t>
        <a:bodyPr/>
        <a:lstStyle/>
        <a:p>
          <a:endParaRPr lang="en-US"/>
        </a:p>
      </dgm:t>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4">
        <dgm:presLayoutVars>
          <dgm:chMax val="0"/>
          <dgm:chPref val="0"/>
        </dgm:presLayoutVars>
      </dgm:prSet>
      <dgm:spPr/>
      <dgm:t>
        <a:bodyPr/>
        <a:lstStyle/>
        <a:p>
          <a:endParaRPr lang="en-US"/>
        </a:p>
      </dgm:t>
    </dgm:pt>
    <dgm:pt modelId="{C96B89ED-9947-4A4F-BA7C-A258F83E62C8}" type="pres">
      <dgm:prSet presAssocID="{1AE1BEAB-1BBA-4481-9097-9AC393720E97}" presName="desTx" presStyleLbl="alignAccFollowNode1" presStyleIdx="0" presStyleCnt="4">
        <dgm:presLayoutVars/>
      </dgm:prSet>
      <dgm:spPr/>
      <dgm:t>
        <a:bodyPr/>
        <a:lstStyle/>
        <a:p>
          <a:endParaRPr lang="en-US"/>
        </a:p>
      </dgm:t>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4">
        <dgm:presLayoutVars>
          <dgm:chMax val="0"/>
          <dgm:chPref val="0"/>
        </dgm:presLayoutVars>
      </dgm:prSet>
      <dgm:spPr/>
      <dgm:t>
        <a:bodyPr/>
        <a:lstStyle/>
        <a:p>
          <a:endParaRPr lang="en-US"/>
        </a:p>
      </dgm:t>
    </dgm:pt>
    <dgm:pt modelId="{663A4983-E385-3A4C-9A2E-20E14778FCC8}" type="pres">
      <dgm:prSet presAssocID="{4DE3A34C-F15C-4D2B-9294-D4FE07B2ACE4}" presName="desTx" presStyleLbl="alignAccFollowNode1" presStyleIdx="1" presStyleCnt="4">
        <dgm:presLayoutVars/>
      </dgm:prSet>
      <dgm:spPr/>
      <dgm:t>
        <a:bodyPr/>
        <a:lstStyle/>
        <a:p>
          <a:endParaRPr lang="en-US"/>
        </a:p>
      </dgm:t>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4">
        <dgm:presLayoutVars>
          <dgm:chMax val="0"/>
          <dgm:chPref val="0"/>
        </dgm:presLayoutVars>
      </dgm:prSet>
      <dgm:spPr/>
      <dgm:t>
        <a:bodyPr/>
        <a:lstStyle/>
        <a:p>
          <a:endParaRPr lang="en-US"/>
        </a:p>
      </dgm:t>
    </dgm:pt>
    <dgm:pt modelId="{F4B04CBB-6230-B043-955E-84D5A2BA66F1}" type="pres">
      <dgm:prSet presAssocID="{C5490CA0-4E63-4EB1-8FED-E5811A953720}" presName="desTx" presStyleLbl="alignAccFollowNode1" presStyleIdx="2" presStyleCnt="4">
        <dgm:presLayoutVars/>
      </dgm:prSet>
      <dgm:spPr/>
      <dgm:t>
        <a:bodyPr/>
        <a:lstStyle/>
        <a:p>
          <a:endParaRPr lang="en-US"/>
        </a:p>
      </dgm:t>
    </dgm:pt>
    <dgm:pt modelId="{9C250240-6186-4B44-87D4-0341B98FD282}" type="pres">
      <dgm:prSet presAssocID="{006F3E9A-AFE7-4735-9677-D9FFCCA3CDE9}" presName="space" presStyleCnt="0"/>
      <dgm:spPr/>
    </dgm:pt>
    <dgm:pt modelId="{D4CC2BC3-1371-A44F-8760-9A0E2941A0B4}" type="pres">
      <dgm:prSet presAssocID="{ACB4B9B6-FA1C-4F13-B418-5DCEC4FC0033}" presName="composite" presStyleCnt="0"/>
      <dgm:spPr/>
    </dgm:pt>
    <dgm:pt modelId="{14128912-80BD-EA4B-A556-9B81501FFE87}" type="pres">
      <dgm:prSet presAssocID="{ACB4B9B6-FA1C-4F13-B418-5DCEC4FC0033}" presName="parTx" presStyleLbl="alignNode1" presStyleIdx="3" presStyleCnt="4">
        <dgm:presLayoutVars>
          <dgm:chMax val="0"/>
          <dgm:chPref val="0"/>
        </dgm:presLayoutVars>
      </dgm:prSet>
      <dgm:spPr/>
      <dgm:t>
        <a:bodyPr/>
        <a:lstStyle/>
        <a:p>
          <a:endParaRPr lang="en-US"/>
        </a:p>
      </dgm:t>
    </dgm:pt>
    <dgm:pt modelId="{359F9096-7382-7349-B8E7-3046EFCA5537}" type="pres">
      <dgm:prSet presAssocID="{ACB4B9B6-FA1C-4F13-B418-5DCEC4FC0033}" presName="desTx" presStyleLbl="alignAccFollowNode1" presStyleIdx="3" presStyleCnt="4">
        <dgm:presLayoutVars/>
      </dgm:prSet>
      <dgm:spPr/>
      <dgm:t>
        <a:bodyPr/>
        <a:lstStyle/>
        <a:p>
          <a:endParaRPr lang="en-US"/>
        </a:p>
      </dgm:t>
    </dgm:pt>
  </dgm:ptLst>
  <dgm:cxnLst>
    <dgm:cxn modelId="{D0CBB34F-9000-1449-8CA9-B91AC1D9152D}" srcId="{4DE3A34C-F15C-4D2B-9294-D4FE07B2ACE4}" destId="{34DDD2F3-8747-6E4A-8BDE-493F52F64A9E}" srcOrd="3" destOrd="0" parTransId="{3DB03451-C0CF-B645-87B4-4DCDFAC4EB6D}" sibTransId="{79D10D0C-9A7D-2149-8EFF-4C4377A7A45C}"/>
    <dgm:cxn modelId="{4D1E95BA-E561-334E-BDB4-73716B3C538D}" srcId="{4DE3A34C-F15C-4D2B-9294-D4FE07B2ACE4}" destId="{9C011B70-75EC-704E-9771-59F32A0FE3ED}" srcOrd="1" destOrd="0" parTransId="{B6CBC708-02F9-8D49-9655-D94EF693D39A}" sibTransId="{1B45B4B0-2F5A-5047-AD6E-991B4BF8D1AB}"/>
    <dgm:cxn modelId="{194A7BD5-823A-0B4F-A3B2-211DF6D9EBFF}" type="presOf" srcId="{4DE3A34C-F15C-4D2B-9294-D4FE07B2ACE4}" destId="{3392C23F-3812-5243-AE9C-4A7514895F30}" srcOrd="0" destOrd="0" presId="urn:microsoft.com/office/officeart/2016/7/layout/HorizontalActionList"/>
    <dgm:cxn modelId="{AFAB05CB-CAE9-B14F-8A86-1A8A45DF54E0}" type="presOf" srcId="{3346050C-0492-9E4C-BC55-C936792B36D5}" destId="{663A4983-E385-3A4C-9A2E-20E14778FCC8}" srcOrd="0" destOrd="2" presId="urn:microsoft.com/office/officeart/2016/7/layout/HorizontalActionList"/>
    <dgm:cxn modelId="{B513B7B7-0AF3-1149-808C-21F57FA7EF3E}" type="presOf" srcId="{30F4152B-C75A-4517-907C-BBB0E15CA150}" destId="{C96B89ED-9947-4A4F-BA7C-A258F83E62C8}" srcOrd="0" destOrd="0" presId="urn:microsoft.com/office/officeart/2016/7/layout/HorizontalActionList"/>
    <dgm:cxn modelId="{F8B48ECE-3D43-DA46-99EB-8362082CB903}" srcId="{ACB4B9B6-FA1C-4F13-B418-5DCEC4FC0033}" destId="{0C006967-FEF9-6249-878B-BA374380447E}" srcOrd="2" destOrd="0" parTransId="{54F3D625-D727-414F-89F6-C9D511DFCACC}" sibTransId="{EC99FB7A-0FBD-1B4E-902E-FC906DC6114A}"/>
    <dgm:cxn modelId="{E9BF7C72-4621-42E5-B21E-1595301FFA6E}" srcId="{ACB4B9B6-FA1C-4F13-B418-5DCEC4FC0033}" destId="{62BF2E1F-D614-4302-BF8C-25C2DA9038BA}" srcOrd="0" destOrd="0" parTransId="{BB60B1B4-7C25-4AA5-A2B2-55C86CCC4572}" sibTransId="{E76A88DB-0AB2-439D-A1DF-55713955405D}"/>
    <dgm:cxn modelId="{909DAEB2-BF1A-4C0E-A874-0E5D8F64AEEB}" srcId="{9DA7232C-BB98-4B8B-A193-03696B722C94}" destId="{ACB4B9B6-FA1C-4F13-B418-5DCEC4FC0033}" srcOrd="3" destOrd="0" parTransId="{63ADE0E6-73AC-4EFC-B376-3B27DC2F76E8}" sibTransId="{C00757B0-EAD0-49F0-93B5-9BEBB69CC8DB}"/>
    <dgm:cxn modelId="{7BC1504D-2A0F-B34B-9194-FE025C5DD7E0}" srcId="{4DE3A34C-F15C-4D2B-9294-D4FE07B2ACE4}" destId="{3346050C-0492-9E4C-BC55-C936792B36D5}" srcOrd="2" destOrd="0" parTransId="{521E7811-98CC-7449-AD30-FAAFC324944D}" sibTransId="{F69A10E5-3B17-074A-A4AA-C1E2C82B65E4}"/>
    <dgm:cxn modelId="{F8B3FB47-774C-8D41-A8D7-A426EC5C5FD2}" srcId="{C5490CA0-4E63-4EB1-8FED-E5811A953720}" destId="{26E69991-646E-D34B-8FC9-8DE40E56DF4C}" srcOrd="1" destOrd="0" parTransId="{04CE643C-F3F4-184A-847D-1CBCE42AAF53}" sibTransId="{30CE2B7B-AA23-2343-B8B2-81A68C380EA9}"/>
    <dgm:cxn modelId="{BA6C8931-B5CF-5243-82D5-1CE0A6FF9FA9}" type="presOf" srcId="{C56B8BAB-8A6A-8443-A935-8FA57DE471CB}" destId="{C96B89ED-9947-4A4F-BA7C-A258F83E62C8}" srcOrd="0" destOrd="1" presId="urn:microsoft.com/office/officeart/2016/7/layout/HorizontalActionList"/>
    <dgm:cxn modelId="{B3EEA620-E244-CA40-AB4A-ED1223144CE1}" type="presOf" srcId="{0551A279-14D1-0F46-9785-9F7420D725F9}" destId="{C96B89ED-9947-4A4F-BA7C-A258F83E62C8}" srcOrd="0" destOrd="2" presId="urn:microsoft.com/office/officeart/2016/7/layout/HorizontalActionList"/>
    <dgm:cxn modelId="{FEB6207A-A546-2348-BEBC-C24786071925}" type="presOf" srcId="{C5490CA0-4E63-4EB1-8FED-E5811A953720}" destId="{0FD8E0E6-B678-DD4E-A868-521155CD4A3D}" srcOrd="0" destOrd="0" presId="urn:microsoft.com/office/officeart/2016/7/layout/HorizontalActionList"/>
    <dgm:cxn modelId="{EE435AB6-B262-427C-A756-0AC8E507B73D}" srcId="{C5490CA0-4E63-4EB1-8FED-E5811A953720}" destId="{87802234-BD83-42AB-90AC-8D5391DCC3A5}" srcOrd="0" destOrd="0" parTransId="{29D79A10-7256-4C17-B7CC-F2136D186BA4}" sibTransId="{8CFFC607-A4C6-4F84-89E6-9FBD72B0ED49}"/>
    <dgm:cxn modelId="{7230BA27-AB4C-A24F-BC3C-16BF706C3E8B}" type="presOf" srcId="{3037C9D6-D4DE-42C7-BD03-A569005B5ABF}" destId="{663A4983-E385-3A4C-9A2E-20E14778FCC8}" srcOrd="0" destOrd="0" presId="urn:microsoft.com/office/officeart/2016/7/layout/HorizontalActionList"/>
    <dgm:cxn modelId="{1E1DEBEA-EAA4-8E43-B347-03447154BD3A}" type="presOf" srcId="{26E69991-646E-D34B-8FC9-8DE40E56DF4C}" destId="{F4B04CBB-6230-B043-955E-84D5A2BA66F1}" srcOrd="0" destOrd="1" presId="urn:microsoft.com/office/officeart/2016/7/layout/HorizontalActionList"/>
    <dgm:cxn modelId="{51BFA364-3487-9E4E-B1BD-5112EC3BAB07}" srcId="{1AE1BEAB-1BBA-4481-9097-9AC393720E97}" destId="{0551A279-14D1-0F46-9785-9F7420D725F9}" srcOrd="2" destOrd="0" parTransId="{C23230D4-8666-A041-B826-869B4966FA53}" sibTransId="{ADB32865-0416-1443-886B-B5C72093C80F}"/>
    <dgm:cxn modelId="{1FBEB25A-4C92-1040-B4CA-DB378B2805F3}" type="presOf" srcId="{ACB4B9B6-FA1C-4F13-B418-5DCEC4FC0033}" destId="{14128912-80BD-EA4B-A556-9B81501FFE87}" srcOrd="0" destOrd="0" presId="urn:microsoft.com/office/officeart/2016/7/layout/HorizontalActionList"/>
    <dgm:cxn modelId="{025D3F7C-D2D6-1B4E-857E-1B9615072FAD}" srcId="{1AE1BEAB-1BBA-4481-9097-9AC393720E97}" destId="{C56B8BAB-8A6A-8443-A935-8FA57DE471CB}" srcOrd="1" destOrd="0" parTransId="{1B90EA58-8145-114E-9931-09A3023C3070}" sibTransId="{752C5512-514F-714F-B8C9-3840C4E5EAA9}"/>
    <dgm:cxn modelId="{2C63296B-1A3C-8B4C-B3F5-6F5854CC6BBE}" type="presOf" srcId="{9DA7232C-BB98-4B8B-A193-03696B722C94}" destId="{6EC623F5-BBF4-FE4B-96BA-EA0A795AC5D8}" srcOrd="0" destOrd="0" presId="urn:microsoft.com/office/officeart/2016/7/layout/HorizontalActionList"/>
    <dgm:cxn modelId="{659CEE12-76D1-F74D-A942-4E1D777AD4E0}" type="presOf" srcId="{1AE1BEAB-1BBA-4481-9097-9AC393720E97}" destId="{3DE734A7-0752-1B48-BC15-4700B9E0B624}" srcOrd="0" destOrd="0" presId="urn:microsoft.com/office/officeart/2016/7/layout/HorizontalActionList"/>
    <dgm:cxn modelId="{9B68993B-47C0-1844-A96C-1F4DEC839AE9}" type="presOf" srcId="{62BF2E1F-D614-4302-BF8C-25C2DA9038BA}" destId="{359F9096-7382-7349-B8E7-3046EFCA5537}" srcOrd="0" destOrd="0" presId="urn:microsoft.com/office/officeart/2016/7/layout/HorizontalActionList"/>
    <dgm:cxn modelId="{17965895-4AC1-4766-9D08-193EF6DE463B}" srcId="{9DA7232C-BB98-4B8B-A193-03696B722C94}" destId="{4DE3A34C-F15C-4D2B-9294-D4FE07B2ACE4}" srcOrd="1" destOrd="0" parTransId="{7213B9C2-E776-4E90-BA68-ACF6A7A2D63C}" sibTransId="{C282D352-514F-4F61-BA97-0D0F0522E030}"/>
    <dgm:cxn modelId="{984412FE-7B3F-DB4A-A65B-47FCE338FE4B}" srcId="{ACB4B9B6-FA1C-4F13-B418-5DCEC4FC0033}" destId="{5EC1E3F9-453E-3945-AC21-CB71DA8A5500}" srcOrd="3" destOrd="0" parTransId="{950E4FA1-67C9-C94E-B578-77DACCEEA443}" sibTransId="{CB183D0E-3C50-074D-A89D-506BD5BCA9F8}"/>
    <dgm:cxn modelId="{5CD68EA8-CA9D-264D-B3C5-A525BD2EB2E0}" type="presOf" srcId="{0C006967-FEF9-6249-878B-BA374380447E}" destId="{359F9096-7382-7349-B8E7-3046EFCA5537}" srcOrd="0" destOrd="2" presId="urn:microsoft.com/office/officeart/2016/7/layout/HorizontalActionList"/>
    <dgm:cxn modelId="{23E5A139-C613-4948-A48E-5BF286BD2348}" type="presOf" srcId="{5EC1E3F9-453E-3945-AC21-CB71DA8A5500}" destId="{359F9096-7382-7349-B8E7-3046EFCA5537}" srcOrd="0" destOrd="3" presId="urn:microsoft.com/office/officeart/2016/7/layout/HorizontalActionList"/>
    <dgm:cxn modelId="{561BC3DD-CC23-4C59-805E-7BD6E729E21F}" srcId="{1AE1BEAB-1BBA-4481-9097-9AC393720E97}" destId="{30F4152B-C75A-4517-907C-BBB0E15CA150}" srcOrd="0" destOrd="0" parTransId="{C3D05647-4273-42C0-83B3-AC3738AE8333}" sibTransId="{94FEEE47-80A0-4494-8FAB-5A92600653A8}"/>
    <dgm:cxn modelId="{15ABA3B5-4071-4A44-BA4D-7B65DCFED5AE}" type="presOf" srcId="{9E068219-4ADF-F049-866A-0AF55E7F717B}" destId="{359F9096-7382-7349-B8E7-3046EFCA5537}" srcOrd="0" destOrd="1" presId="urn:microsoft.com/office/officeart/2016/7/layout/HorizontalActionList"/>
    <dgm:cxn modelId="{751E99E8-AA21-4FF9-BA93-9185C7832994}" srcId="{9DA7232C-BB98-4B8B-A193-03696B722C94}" destId="{1AE1BEAB-1BBA-4481-9097-9AC393720E97}" srcOrd="0" destOrd="0" parTransId="{61D0C8FB-D3B6-41EC-8612-2A9D03BC8608}" sibTransId="{65199854-E816-42D6-AB6C-B3BA6E305828}"/>
    <dgm:cxn modelId="{DEE14819-6939-284A-B95E-5CE2E3E414EE}" type="presOf" srcId="{34DDD2F3-8747-6E4A-8BDE-493F52F64A9E}" destId="{663A4983-E385-3A4C-9A2E-20E14778FCC8}" srcOrd="0" destOrd="3" presId="urn:microsoft.com/office/officeart/2016/7/layout/HorizontalActionList"/>
    <dgm:cxn modelId="{078B2F38-19F9-436A-BEEC-7F26AFB417B0}" srcId="{9DA7232C-BB98-4B8B-A193-03696B722C94}" destId="{C5490CA0-4E63-4EB1-8FED-E5811A953720}" srcOrd="2" destOrd="0" parTransId="{4F15E8BF-C96F-4573-B40D-3F072DEAB214}" sibTransId="{006F3E9A-AFE7-4735-9677-D9FFCCA3CDE9}"/>
    <dgm:cxn modelId="{2CBBBFA6-5A49-014B-979D-7FF9FBBE5F5B}" type="presOf" srcId="{87802234-BD83-42AB-90AC-8D5391DCC3A5}" destId="{F4B04CBB-6230-B043-955E-84D5A2BA66F1}" srcOrd="0" destOrd="0" presId="urn:microsoft.com/office/officeart/2016/7/layout/HorizontalActionList"/>
    <dgm:cxn modelId="{F726BB16-DA7C-934A-B9BB-7EB7E6AB0810}" type="presOf" srcId="{9C011B70-75EC-704E-9771-59F32A0FE3ED}" destId="{663A4983-E385-3A4C-9A2E-20E14778FCC8}" srcOrd="0" destOrd="1" presId="urn:microsoft.com/office/officeart/2016/7/layout/HorizontalActionList"/>
    <dgm:cxn modelId="{334C1A5F-B7AA-834B-A93D-6F7721B7C82F}" srcId="{ACB4B9B6-FA1C-4F13-B418-5DCEC4FC0033}" destId="{9E068219-4ADF-F049-866A-0AF55E7F717B}" srcOrd="1" destOrd="0" parTransId="{A2BF56C3-FA55-F048-BE60-4743D9EE9073}" sibTransId="{BEED41E4-97DF-CD4F-8910-9A96F593C196}"/>
    <dgm:cxn modelId="{515FF947-6D65-49ED-840E-8151334B6BF4}" srcId="{4DE3A34C-F15C-4D2B-9294-D4FE07B2ACE4}" destId="{3037C9D6-D4DE-42C7-BD03-A569005B5ABF}" srcOrd="0" destOrd="0" parTransId="{74B32624-EB8D-49A7-AE2F-062221346847}" sibTransId="{D83B649A-C017-40DB-BF71-1212621B6C14}"/>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A473E2D7-CA46-8C42-BA8F-3B694B393AFF}" type="presParOf" srcId="{6EC623F5-BBF4-FE4B-96BA-EA0A795AC5D8}" destId="{D8FF207A-4622-D749-A631-063D9DC87905}" srcOrd="2" destOrd="0" presId="urn:microsoft.com/office/officeart/2016/7/layout/HorizontalActionList"/>
    <dgm:cxn modelId="{13FA5029-AAC0-544B-951D-111E1FDBD9EB}" type="presParOf" srcId="{D8FF207A-4622-D749-A631-063D9DC87905}" destId="{3392C23F-3812-5243-AE9C-4A7514895F30}" srcOrd="0" destOrd="0" presId="urn:microsoft.com/office/officeart/2016/7/layout/HorizontalActionList"/>
    <dgm:cxn modelId="{D081B783-6FFB-A04E-8087-615237A4A882}" type="presParOf" srcId="{D8FF207A-4622-D749-A631-063D9DC87905}" destId="{663A4983-E385-3A4C-9A2E-20E14778FCC8}" srcOrd="1" destOrd="0" presId="urn:microsoft.com/office/officeart/2016/7/layout/HorizontalActionList"/>
    <dgm:cxn modelId="{F7C8D2C9-EE44-394F-9F66-C01EF1C04C75}" type="presParOf" srcId="{6EC623F5-BBF4-FE4B-96BA-EA0A795AC5D8}" destId="{467FD739-332D-EC4C-A6D3-AC62A4A04CFA}" srcOrd="3" destOrd="0" presId="urn:microsoft.com/office/officeart/2016/7/layout/HorizontalActionList"/>
    <dgm:cxn modelId="{95D262FC-1A9F-CC4A-A763-B66E5F942788}" type="presParOf" srcId="{6EC623F5-BBF4-FE4B-96BA-EA0A795AC5D8}" destId="{B4A9FE5C-ADD1-4E4D-A690-A2EDCF639B89}" srcOrd="4" destOrd="0" presId="urn:microsoft.com/office/officeart/2016/7/layout/HorizontalActionList"/>
    <dgm:cxn modelId="{03403494-EB4F-A94A-B8EA-9BEEB22BC2E0}" type="presParOf" srcId="{B4A9FE5C-ADD1-4E4D-A690-A2EDCF639B89}" destId="{0FD8E0E6-B678-DD4E-A868-521155CD4A3D}" srcOrd="0" destOrd="0" presId="urn:microsoft.com/office/officeart/2016/7/layout/HorizontalActionList"/>
    <dgm:cxn modelId="{3E73262B-C67F-3540-9047-A0DB12B3BDE2}" type="presParOf" srcId="{B4A9FE5C-ADD1-4E4D-A690-A2EDCF639B89}" destId="{F4B04CBB-6230-B043-955E-84D5A2BA66F1}" srcOrd="1" destOrd="0" presId="urn:microsoft.com/office/officeart/2016/7/layout/HorizontalActionList"/>
    <dgm:cxn modelId="{3C02CC10-8BE2-FF41-8A0D-84A4352D1BF2}" type="presParOf" srcId="{6EC623F5-BBF4-FE4B-96BA-EA0A795AC5D8}" destId="{9C250240-6186-4B44-87D4-0341B98FD282}" srcOrd="5" destOrd="0" presId="urn:microsoft.com/office/officeart/2016/7/layout/HorizontalActionList"/>
    <dgm:cxn modelId="{E9E50403-5FF3-8547-B3DB-14AFA23E3E2F}" type="presParOf" srcId="{6EC623F5-BBF4-FE4B-96BA-EA0A795AC5D8}" destId="{D4CC2BC3-1371-A44F-8760-9A0E2941A0B4}" srcOrd="6" destOrd="0" presId="urn:microsoft.com/office/officeart/2016/7/layout/HorizontalActionList"/>
    <dgm:cxn modelId="{27FC222A-F71A-0F48-BB1A-3E7ED61C7D73}" type="presParOf" srcId="{D4CC2BC3-1371-A44F-8760-9A0E2941A0B4}" destId="{14128912-80BD-EA4B-A556-9B81501FFE87}" srcOrd="0" destOrd="0" presId="urn:microsoft.com/office/officeart/2016/7/layout/HorizontalActionList"/>
    <dgm:cxn modelId="{9DF07016-DBCC-A04C-9D31-37DB868C0369}" type="presParOf" srcId="{D4CC2BC3-1371-A44F-8760-9A0E2941A0B4}" destId="{359F9096-7382-7349-B8E7-3046EFCA5537}"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4" qsCatId="simple" csTypeId="urn:microsoft.com/office/officeart/2005/8/colors/accent1_3" csCatId="accent1" phldr="1"/>
      <dgm:spPr/>
      <dgm:t>
        <a:bodyPr/>
        <a:lstStyle/>
        <a:p>
          <a:endParaRPr lang="en-US"/>
        </a:p>
      </dgm:t>
    </dgm:pt>
    <dgm:pt modelId="{1AE1BEAB-1BBA-4481-9097-9AC393720E97}">
      <dgm:prSet custT="1"/>
      <dgm:spPr/>
      <dgm:t>
        <a:bodyPr/>
        <a:lstStyle/>
        <a:p>
          <a:r>
            <a:rPr lang="en-US" sz="2400" b="1"/>
            <a:t>Quiet</a:t>
          </a:r>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4A4FF5E3-2D6A-D740-9B85-02055F36365D}">
      <dgm:prSet custT="1"/>
      <dgm:spPr/>
      <dgm:t>
        <a:bodyPr/>
        <a:lstStyle/>
        <a:p>
          <a:r>
            <a:rPr lang="en-US" sz="2400"/>
            <a:t>Stop physical exertion</a:t>
          </a:r>
        </a:p>
      </dgm:t>
    </dgm:pt>
    <dgm:pt modelId="{32E0EBDC-31D1-D64C-8062-8F45C8044E9B}" type="parTrans" cxnId="{7329A3DB-E94B-8F4A-888B-FA4DAAEA7453}">
      <dgm:prSet/>
      <dgm:spPr/>
      <dgm:t>
        <a:bodyPr/>
        <a:lstStyle/>
        <a:p>
          <a:endParaRPr lang="en-US"/>
        </a:p>
      </dgm:t>
    </dgm:pt>
    <dgm:pt modelId="{64BE459C-AD15-224E-BA48-CA39C2E3A24F}" type="sibTrans" cxnId="{7329A3DB-E94B-8F4A-888B-FA4DAAEA7453}">
      <dgm:prSet/>
      <dgm:spPr/>
      <dgm:t>
        <a:bodyPr/>
        <a:lstStyle/>
        <a:p>
          <a:endParaRPr lang="en-US"/>
        </a:p>
      </dgm:t>
    </dgm:pt>
    <dgm:pt modelId="{F318F952-ABCB-944D-92E6-711BF8A2A615}">
      <dgm:prSet custT="1"/>
      <dgm:spPr/>
      <dgm:t>
        <a:bodyPr/>
        <a:lstStyle/>
        <a:p>
          <a:r>
            <a:rPr lang="en-US" sz="2400"/>
            <a:t>Reduce hyper-alertness</a:t>
          </a:r>
        </a:p>
      </dgm:t>
    </dgm:pt>
    <dgm:pt modelId="{2A14EAB5-BED4-294C-A642-244C9A1E9878}" type="parTrans" cxnId="{443E3E75-3415-1F4F-9FDC-E3E976D5C483}">
      <dgm:prSet/>
      <dgm:spPr/>
      <dgm:t>
        <a:bodyPr/>
        <a:lstStyle/>
        <a:p>
          <a:endParaRPr lang="en-US"/>
        </a:p>
      </dgm:t>
    </dgm:pt>
    <dgm:pt modelId="{AE5DAF3D-D912-0842-A7E7-7B696CB187CC}" type="sibTrans" cxnId="{443E3E75-3415-1F4F-9FDC-E3E976D5C483}">
      <dgm:prSet/>
      <dgm:spPr/>
      <dgm:t>
        <a:bodyPr/>
        <a:lstStyle/>
        <a:p>
          <a:endParaRPr lang="en-US"/>
        </a:p>
      </dgm:t>
    </dgm:pt>
    <dgm:pt modelId="{111C49E8-0B83-7043-A054-009A345B18FB}">
      <dgm:prSet custT="1"/>
      <dgm:spPr/>
      <dgm:t>
        <a:bodyPr/>
        <a:lstStyle/>
        <a:p>
          <a:r>
            <a:rPr lang="en-US" sz="2400"/>
            <a:t>Slow down heart rate</a:t>
          </a:r>
        </a:p>
      </dgm:t>
    </dgm:pt>
    <dgm:pt modelId="{C3EDC338-A92A-E24E-A2D4-8E6F34F45BCA}" type="parTrans" cxnId="{6D210FD6-A251-8C43-B4F4-7154E8B62996}">
      <dgm:prSet/>
      <dgm:spPr/>
      <dgm:t>
        <a:bodyPr/>
        <a:lstStyle/>
        <a:p>
          <a:endParaRPr lang="en-US"/>
        </a:p>
      </dgm:t>
    </dgm:pt>
    <dgm:pt modelId="{8FE30C0A-561F-C443-9E28-625ECF67F8E5}" type="sibTrans" cxnId="{6D210FD6-A251-8C43-B4F4-7154E8B62996}">
      <dgm:prSet/>
      <dgm:spPr/>
      <dgm:t>
        <a:bodyPr/>
        <a:lstStyle/>
        <a:p>
          <a:endParaRPr lang="en-US"/>
        </a:p>
      </dgm:t>
    </dgm:pt>
    <dgm:pt modelId="{AAFF5C3F-7A38-E34F-81C2-E926A1745FA5}">
      <dgm:prSet custT="1"/>
      <dgm:spPr/>
      <dgm:t>
        <a:bodyPr/>
        <a:lstStyle/>
        <a:p>
          <a:r>
            <a:rPr lang="en-US" sz="2400"/>
            <a:t>Relax</a:t>
          </a:r>
        </a:p>
      </dgm:t>
    </dgm:pt>
    <dgm:pt modelId="{68489AF7-9C01-4546-80ED-179A4982ED31}" type="parTrans" cxnId="{3B805CC9-2DE6-C148-B322-2B096ABA238A}">
      <dgm:prSet/>
      <dgm:spPr/>
      <dgm:t>
        <a:bodyPr/>
        <a:lstStyle/>
        <a:p>
          <a:endParaRPr lang="en-US"/>
        </a:p>
      </dgm:t>
    </dgm:pt>
    <dgm:pt modelId="{5799D9FD-82BF-D640-9CD8-493623920AC1}" type="sibTrans" cxnId="{3B805CC9-2DE6-C148-B322-2B096ABA238A}">
      <dgm:prSet/>
      <dgm:spPr/>
      <dgm:t>
        <a:bodyPr/>
        <a:lstStyle/>
        <a:p>
          <a:endParaRPr lang="en-US"/>
        </a:p>
      </dgm:t>
    </dgm:pt>
    <dgm:pt modelId="{59A57E38-3769-824F-AA7B-5DC975952600}">
      <dgm:prSet/>
      <dgm:spPr/>
      <dgm:t>
        <a:bodyPr/>
        <a:lstStyle/>
        <a:p>
          <a:r>
            <a:rPr lang="en-US" b="1"/>
            <a:t>Compose</a:t>
          </a:r>
        </a:p>
      </dgm:t>
    </dgm:pt>
    <dgm:pt modelId="{45A0EBBD-19BC-594C-8AAE-4DF91E799B9C}" type="parTrans" cxnId="{53C4AD9D-3BEE-224E-97B6-50B4B3474D42}">
      <dgm:prSet/>
      <dgm:spPr/>
      <dgm:t>
        <a:bodyPr/>
        <a:lstStyle/>
        <a:p>
          <a:endParaRPr lang="en-US"/>
        </a:p>
      </dgm:t>
    </dgm:pt>
    <dgm:pt modelId="{68BDE236-AB9C-B74B-A85D-428B0AB36F1E}" type="sibTrans" cxnId="{53C4AD9D-3BEE-224E-97B6-50B4B3474D42}">
      <dgm:prSet/>
      <dgm:spPr/>
      <dgm:t>
        <a:bodyPr/>
        <a:lstStyle/>
        <a:p>
          <a:endParaRPr lang="en-US"/>
        </a:p>
      </dgm:t>
    </dgm:pt>
    <dgm:pt modelId="{A01B727A-A8CE-AF45-86E2-2E2C1F9C551B}">
      <dgm:prSet custT="1"/>
      <dgm:spPr/>
      <dgm:t>
        <a:bodyPr/>
        <a:lstStyle/>
        <a:p>
          <a:pPr>
            <a:buClr>
              <a:srgbClr val="FF0000"/>
            </a:buClr>
            <a:buSzPct val="90000"/>
          </a:pPr>
          <a:r>
            <a:rPr lang="en-US" sz="2400"/>
            <a:t>Draw attention outwards</a:t>
          </a:r>
        </a:p>
      </dgm:t>
    </dgm:pt>
    <dgm:pt modelId="{7C805382-20E3-A64D-A39D-41253EBE2E07}" type="parTrans" cxnId="{5536C997-DFE7-E14F-898F-8BF2FFAE575B}">
      <dgm:prSet/>
      <dgm:spPr/>
      <dgm:t>
        <a:bodyPr/>
        <a:lstStyle/>
        <a:p>
          <a:endParaRPr lang="en-US"/>
        </a:p>
      </dgm:t>
    </dgm:pt>
    <dgm:pt modelId="{C0306AF9-D0FA-BB41-8544-A53D2E63F526}" type="sibTrans" cxnId="{5536C997-DFE7-E14F-898F-8BF2FFAE575B}">
      <dgm:prSet/>
      <dgm:spPr/>
      <dgm:t>
        <a:bodyPr/>
        <a:lstStyle/>
        <a:p>
          <a:endParaRPr lang="en-US"/>
        </a:p>
      </dgm:t>
    </dgm:pt>
    <dgm:pt modelId="{3ABC2DB7-0F32-B747-9D3E-D41C8BBB8353}">
      <dgm:prSet custT="1"/>
      <dgm:spPr/>
      <dgm:t>
        <a:bodyPr/>
        <a:lstStyle/>
        <a:p>
          <a:pPr>
            <a:buClr>
              <a:srgbClr val="FF0000"/>
            </a:buClr>
            <a:buSzPct val="90000"/>
          </a:pPr>
          <a:r>
            <a:rPr lang="en-US" sz="2400"/>
            <a:t>Distract</a:t>
          </a:r>
        </a:p>
      </dgm:t>
    </dgm:pt>
    <dgm:pt modelId="{FC4C38A2-00BF-6D4D-A172-F028B5DC43EB}" type="parTrans" cxnId="{F4047C4B-FE45-064E-A722-6A5DC4451979}">
      <dgm:prSet/>
      <dgm:spPr/>
      <dgm:t>
        <a:bodyPr/>
        <a:lstStyle/>
        <a:p>
          <a:endParaRPr lang="en-US"/>
        </a:p>
      </dgm:t>
    </dgm:pt>
    <dgm:pt modelId="{884F8C11-1C45-F644-A4D2-E63716C42C89}" type="sibTrans" cxnId="{F4047C4B-FE45-064E-A722-6A5DC4451979}">
      <dgm:prSet/>
      <dgm:spPr/>
      <dgm:t>
        <a:bodyPr/>
        <a:lstStyle/>
        <a:p>
          <a:endParaRPr lang="en-US"/>
        </a:p>
      </dgm:t>
    </dgm:pt>
    <dgm:pt modelId="{AA1056B7-1ED6-724F-A9F8-3DE76C5EB78A}">
      <dgm:prSet custT="1"/>
      <dgm:spPr/>
      <dgm:t>
        <a:bodyPr/>
        <a:lstStyle/>
        <a:p>
          <a:pPr>
            <a:buClr>
              <a:srgbClr val="FF0000"/>
            </a:buClr>
            <a:buSzPct val="90000"/>
          </a:pPr>
          <a:r>
            <a:rPr lang="en-US" sz="2400"/>
            <a:t>Re-focus</a:t>
          </a:r>
        </a:p>
      </dgm:t>
    </dgm:pt>
    <dgm:pt modelId="{57081D10-A022-804C-B56A-980A094CDC72}" type="parTrans" cxnId="{0039A8F9-F8B5-6F4E-B4CD-89D9F3633AB2}">
      <dgm:prSet/>
      <dgm:spPr/>
      <dgm:t>
        <a:bodyPr/>
        <a:lstStyle/>
        <a:p>
          <a:endParaRPr lang="en-US"/>
        </a:p>
      </dgm:t>
    </dgm:pt>
    <dgm:pt modelId="{4E43F0CE-7446-4349-BAE0-E1A7D2ED2130}" type="sibTrans" cxnId="{0039A8F9-F8B5-6F4E-B4CD-89D9F3633AB2}">
      <dgm:prSet/>
      <dgm:spPr/>
      <dgm:t>
        <a:bodyPr/>
        <a:lstStyle/>
        <a:p>
          <a:endParaRPr lang="en-US"/>
        </a:p>
      </dgm:t>
    </dgm:pt>
    <dgm:pt modelId="{773A14AD-6A4A-244F-98C8-DA667B2A54C2}">
      <dgm:prSet/>
      <dgm:spPr/>
      <dgm:t>
        <a:bodyPr/>
        <a:lstStyle/>
        <a:p>
          <a:r>
            <a:rPr lang="en-US" b="1"/>
            <a:t>Foster Rest</a:t>
          </a:r>
          <a:endParaRPr lang="en-US"/>
        </a:p>
      </dgm:t>
    </dgm:pt>
    <dgm:pt modelId="{608B6B6C-F02D-BC4D-8292-6514C727D1AF}" type="parTrans" cxnId="{3EAB5E12-3569-0547-B700-A70836CB52C5}">
      <dgm:prSet/>
      <dgm:spPr/>
      <dgm:t>
        <a:bodyPr/>
        <a:lstStyle/>
        <a:p>
          <a:endParaRPr lang="en-US"/>
        </a:p>
      </dgm:t>
    </dgm:pt>
    <dgm:pt modelId="{F1C21018-7F89-C145-B4CD-A397DD4CCE8A}" type="sibTrans" cxnId="{3EAB5E12-3569-0547-B700-A70836CB52C5}">
      <dgm:prSet/>
      <dgm:spPr/>
      <dgm:t>
        <a:bodyPr/>
        <a:lstStyle/>
        <a:p>
          <a:endParaRPr lang="en-US"/>
        </a:p>
      </dgm:t>
    </dgm:pt>
    <dgm:pt modelId="{BBC18876-E33D-0A47-9E72-C815AD90E75A}">
      <dgm:prSet custT="1"/>
      <dgm:spPr/>
      <dgm:t>
        <a:bodyPr/>
        <a:lstStyle/>
        <a:p>
          <a:r>
            <a:rPr lang="en-US" sz="2400"/>
            <a:t>Recuperate</a:t>
          </a:r>
        </a:p>
      </dgm:t>
    </dgm:pt>
    <dgm:pt modelId="{FC7576F2-9E1F-CD40-A298-DAD5F02AC3C2}" type="parTrans" cxnId="{1483D375-D5B9-204F-9E0C-EAE2B8666694}">
      <dgm:prSet/>
      <dgm:spPr/>
      <dgm:t>
        <a:bodyPr/>
        <a:lstStyle/>
        <a:p>
          <a:endParaRPr lang="en-US"/>
        </a:p>
      </dgm:t>
    </dgm:pt>
    <dgm:pt modelId="{F7D592D4-EC05-A34E-9163-D6EF34E20C31}" type="sibTrans" cxnId="{1483D375-D5B9-204F-9E0C-EAE2B8666694}">
      <dgm:prSet/>
      <dgm:spPr/>
      <dgm:t>
        <a:bodyPr/>
        <a:lstStyle/>
        <a:p>
          <a:endParaRPr lang="en-US"/>
        </a:p>
      </dgm:t>
    </dgm:pt>
    <dgm:pt modelId="{B6655A9F-A94E-6646-88A6-E5F0B22C38E3}">
      <dgm:prSet custT="1"/>
      <dgm:spPr/>
      <dgm:t>
        <a:bodyPr/>
        <a:lstStyle/>
        <a:p>
          <a:r>
            <a:rPr lang="en-US" sz="2400"/>
            <a:t>Sleep</a:t>
          </a:r>
        </a:p>
      </dgm:t>
    </dgm:pt>
    <dgm:pt modelId="{901D0728-0187-E448-9FD5-23CF71B563AF}" type="parTrans" cxnId="{1C973EF9-C98D-274A-AE27-C10B5014D799}">
      <dgm:prSet/>
      <dgm:spPr/>
      <dgm:t>
        <a:bodyPr/>
        <a:lstStyle/>
        <a:p>
          <a:endParaRPr lang="en-US"/>
        </a:p>
      </dgm:t>
    </dgm:pt>
    <dgm:pt modelId="{2E81DF57-BB22-7644-9940-AAA10F7EAC74}" type="sibTrans" cxnId="{1C973EF9-C98D-274A-AE27-C10B5014D799}">
      <dgm:prSet/>
      <dgm:spPr/>
      <dgm:t>
        <a:bodyPr/>
        <a:lstStyle/>
        <a:p>
          <a:endParaRPr lang="en-US"/>
        </a:p>
      </dgm:t>
    </dgm:pt>
    <dgm:pt modelId="{C697DB62-DF1A-0B4D-9E24-23894E030359}">
      <dgm:prSet custT="1"/>
      <dgm:spPr/>
      <dgm:t>
        <a:bodyPr/>
        <a:lstStyle/>
        <a:p>
          <a:r>
            <a:rPr lang="en-US" sz="2400"/>
            <a:t>Time out</a:t>
          </a:r>
          <a:endParaRPr lang="en-US" sz="2000"/>
        </a:p>
      </dgm:t>
    </dgm:pt>
    <dgm:pt modelId="{80E3C5F2-F822-1B47-8CC5-298C2FFB27E0}" type="parTrans" cxnId="{B85A693C-1A8D-8148-81AF-D7FC786E8AA3}">
      <dgm:prSet/>
      <dgm:spPr/>
      <dgm:t>
        <a:bodyPr/>
        <a:lstStyle/>
        <a:p>
          <a:endParaRPr lang="en-US"/>
        </a:p>
      </dgm:t>
    </dgm:pt>
    <dgm:pt modelId="{526B5D79-1B33-6D48-B3DD-521505B53CC2}" type="sibTrans" cxnId="{B85A693C-1A8D-8148-81AF-D7FC786E8AA3}">
      <dgm:prSet/>
      <dgm:spPr/>
      <dgm:t>
        <a:bodyPr/>
        <a:lstStyle/>
        <a:p>
          <a:endParaRPr lang="en-US"/>
        </a:p>
      </dgm:t>
    </dgm:pt>
    <dgm:pt modelId="{BC22230F-7FEF-4846-ADE4-10E7122992C4}">
      <dgm:prSet/>
      <dgm:spPr/>
      <dgm:t>
        <a:bodyPr/>
        <a:lstStyle/>
        <a:p>
          <a:r>
            <a:rPr lang="en-US" b="1"/>
            <a:t>Soothe</a:t>
          </a:r>
        </a:p>
      </dgm:t>
    </dgm:pt>
    <dgm:pt modelId="{E6E1AAA4-2D4E-0F4B-AB8D-FE444656F76E}" type="parTrans" cxnId="{E0295125-240A-8748-AE5A-48DCA0835F38}">
      <dgm:prSet/>
      <dgm:spPr/>
      <dgm:t>
        <a:bodyPr/>
        <a:lstStyle/>
        <a:p>
          <a:endParaRPr lang="en-US"/>
        </a:p>
      </dgm:t>
    </dgm:pt>
    <dgm:pt modelId="{37281AF1-E547-B342-AB85-DC8C28CCD6AC}" type="sibTrans" cxnId="{E0295125-240A-8748-AE5A-48DCA0835F38}">
      <dgm:prSet/>
      <dgm:spPr/>
      <dgm:t>
        <a:bodyPr/>
        <a:lstStyle/>
        <a:p>
          <a:endParaRPr lang="en-US"/>
        </a:p>
      </dgm:t>
    </dgm:pt>
    <dgm:pt modelId="{70A4AA48-4C6B-BC44-BD43-118DC3E68CE3}">
      <dgm:prSet custT="1"/>
      <dgm:spPr/>
      <dgm:t>
        <a:bodyPr/>
        <a:lstStyle/>
        <a:p>
          <a:r>
            <a:rPr lang="en-US" sz="2400"/>
            <a:t>Listen empathically</a:t>
          </a:r>
        </a:p>
      </dgm:t>
    </dgm:pt>
    <dgm:pt modelId="{618EF63A-5D7C-1849-A51E-104D3B0F045F}" type="parTrans" cxnId="{A4134E76-339A-574E-9AD5-BD714D63EEBA}">
      <dgm:prSet/>
      <dgm:spPr/>
      <dgm:t>
        <a:bodyPr/>
        <a:lstStyle/>
        <a:p>
          <a:endParaRPr lang="en-US"/>
        </a:p>
      </dgm:t>
    </dgm:pt>
    <dgm:pt modelId="{EEC638E6-8AA8-304D-8D92-4D6D10EB9080}" type="sibTrans" cxnId="{A4134E76-339A-574E-9AD5-BD714D63EEBA}">
      <dgm:prSet/>
      <dgm:spPr/>
      <dgm:t>
        <a:bodyPr/>
        <a:lstStyle/>
        <a:p>
          <a:endParaRPr lang="en-US"/>
        </a:p>
      </dgm:t>
    </dgm:pt>
    <dgm:pt modelId="{F4155E68-9167-5D44-BD17-0FEACFA2D113}">
      <dgm:prSet custT="1"/>
      <dgm:spPr/>
      <dgm:t>
        <a:bodyPr/>
        <a:lstStyle/>
        <a:p>
          <a:r>
            <a:rPr lang="en-US" sz="2400"/>
            <a:t>Reduce emotional intensity</a:t>
          </a:r>
        </a:p>
      </dgm:t>
    </dgm:pt>
    <dgm:pt modelId="{F73F3E3C-D8EA-A14C-A4D7-86C162088BC4}" type="parTrans" cxnId="{3DE1E8B0-F2A5-A648-A84C-EF5315B13CFE}">
      <dgm:prSet/>
      <dgm:spPr/>
      <dgm:t>
        <a:bodyPr/>
        <a:lstStyle/>
        <a:p>
          <a:endParaRPr lang="en-US"/>
        </a:p>
      </dgm:t>
    </dgm:pt>
    <dgm:pt modelId="{19D0A461-E008-A14F-B23C-1281A8340EC6}" type="sibTrans" cxnId="{3DE1E8B0-F2A5-A648-A84C-EF5315B13CFE}">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t>
        <a:bodyPr/>
        <a:lstStyle/>
        <a:p>
          <a:endParaRPr lang="en-US"/>
        </a:p>
      </dgm:t>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4">
        <dgm:presLayoutVars>
          <dgm:chMax val="0"/>
          <dgm:chPref val="0"/>
        </dgm:presLayoutVars>
      </dgm:prSet>
      <dgm:spPr/>
      <dgm:t>
        <a:bodyPr/>
        <a:lstStyle/>
        <a:p>
          <a:endParaRPr lang="en-US"/>
        </a:p>
      </dgm:t>
    </dgm:pt>
    <dgm:pt modelId="{C96B89ED-9947-4A4F-BA7C-A258F83E62C8}" type="pres">
      <dgm:prSet presAssocID="{1AE1BEAB-1BBA-4481-9097-9AC393720E97}" presName="desTx" presStyleLbl="alignAccFollowNode1" presStyleIdx="0" presStyleCnt="4">
        <dgm:presLayoutVars/>
      </dgm:prSet>
      <dgm:spPr/>
      <dgm:t>
        <a:bodyPr/>
        <a:lstStyle/>
        <a:p>
          <a:endParaRPr lang="en-US"/>
        </a:p>
      </dgm:t>
    </dgm:pt>
    <dgm:pt modelId="{F2846CB9-0136-1F48-A487-C934B0E91D79}" type="pres">
      <dgm:prSet presAssocID="{65199854-E816-42D6-AB6C-B3BA6E305828}" presName="space" presStyleCnt="0"/>
      <dgm:spPr/>
    </dgm:pt>
    <dgm:pt modelId="{3DE93749-6595-C44B-AAC1-E1FE4CEB0318}" type="pres">
      <dgm:prSet presAssocID="{59A57E38-3769-824F-AA7B-5DC975952600}" presName="composite" presStyleCnt="0"/>
      <dgm:spPr/>
    </dgm:pt>
    <dgm:pt modelId="{83205603-CE9F-8348-B3A4-7DB70CE32A2C}" type="pres">
      <dgm:prSet presAssocID="{59A57E38-3769-824F-AA7B-5DC975952600}" presName="parTx" presStyleLbl="alignNode1" presStyleIdx="1" presStyleCnt="4">
        <dgm:presLayoutVars>
          <dgm:chMax val="0"/>
          <dgm:chPref val="0"/>
        </dgm:presLayoutVars>
      </dgm:prSet>
      <dgm:spPr/>
      <dgm:t>
        <a:bodyPr/>
        <a:lstStyle/>
        <a:p>
          <a:endParaRPr lang="en-US"/>
        </a:p>
      </dgm:t>
    </dgm:pt>
    <dgm:pt modelId="{39539C02-8F34-EB41-AF57-8E9E7450792C}" type="pres">
      <dgm:prSet presAssocID="{59A57E38-3769-824F-AA7B-5DC975952600}" presName="desTx" presStyleLbl="alignAccFollowNode1" presStyleIdx="1" presStyleCnt="4">
        <dgm:presLayoutVars/>
      </dgm:prSet>
      <dgm:spPr/>
      <dgm:t>
        <a:bodyPr/>
        <a:lstStyle/>
        <a:p>
          <a:endParaRPr lang="en-US"/>
        </a:p>
      </dgm:t>
    </dgm:pt>
    <dgm:pt modelId="{79FA74F9-5008-8B4C-8BF3-2E71989F3C74}" type="pres">
      <dgm:prSet presAssocID="{68BDE236-AB9C-B74B-A85D-428B0AB36F1E}" presName="space" presStyleCnt="0"/>
      <dgm:spPr/>
    </dgm:pt>
    <dgm:pt modelId="{E0B95342-D4FA-E241-9040-3803F1EEA041}" type="pres">
      <dgm:prSet presAssocID="{773A14AD-6A4A-244F-98C8-DA667B2A54C2}" presName="composite" presStyleCnt="0"/>
      <dgm:spPr/>
    </dgm:pt>
    <dgm:pt modelId="{BC534E33-FEFC-9C4C-BA13-84DBDCB59519}" type="pres">
      <dgm:prSet presAssocID="{773A14AD-6A4A-244F-98C8-DA667B2A54C2}" presName="parTx" presStyleLbl="alignNode1" presStyleIdx="2" presStyleCnt="4">
        <dgm:presLayoutVars>
          <dgm:chMax val="0"/>
          <dgm:chPref val="0"/>
        </dgm:presLayoutVars>
      </dgm:prSet>
      <dgm:spPr/>
      <dgm:t>
        <a:bodyPr/>
        <a:lstStyle/>
        <a:p>
          <a:endParaRPr lang="en-US"/>
        </a:p>
      </dgm:t>
    </dgm:pt>
    <dgm:pt modelId="{181CFD57-D023-D64E-8962-EB657E23C677}" type="pres">
      <dgm:prSet presAssocID="{773A14AD-6A4A-244F-98C8-DA667B2A54C2}" presName="desTx" presStyleLbl="alignAccFollowNode1" presStyleIdx="2" presStyleCnt="4">
        <dgm:presLayoutVars/>
      </dgm:prSet>
      <dgm:spPr/>
      <dgm:t>
        <a:bodyPr/>
        <a:lstStyle/>
        <a:p>
          <a:endParaRPr lang="en-US"/>
        </a:p>
      </dgm:t>
    </dgm:pt>
    <dgm:pt modelId="{0A52035E-EBF1-B14E-8AA4-6D8FC08BF8B1}" type="pres">
      <dgm:prSet presAssocID="{F1C21018-7F89-C145-B4CD-A397DD4CCE8A}" presName="space" presStyleCnt="0"/>
      <dgm:spPr/>
    </dgm:pt>
    <dgm:pt modelId="{1EE883BB-2E01-644C-AD68-F183C6C82B1A}" type="pres">
      <dgm:prSet presAssocID="{BC22230F-7FEF-4846-ADE4-10E7122992C4}" presName="composite" presStyleCnt="0"/>
      <dgm:spPr/>
    </dgm:pt>
    <dgm:pt modelId="{FDA80542-2F96-D942-8A73-09FD166711C9}" type="pres">
      <dgm:prSet presAssocID="{BC22230F-7FEF-4846-ADE4-10E7122992C4}" presName="parTx" presStyleLbl="alignNode1" presStyleIdx="3" presStyleCnt="4">
        <dgm:presLayoutVars>
          <dgm:chMax val="0"/>
          <dgm:chPref val="0"/>
        </dgm:presLayoutVars>
      </dgm:prSet>
      <dgm:spPr/>
      <dgm:t>
        <a:bodyPr/>
        <a:lstStyle/>
        <a:p>
          <a:endParaRPr lang="en-US"/>
        </a:p>
      </dgm:t>
    </dgm:pt>
    <dgm:pt modelId="{47CA67AC-8423-0940-87F8-9216521011D9}" type="pres">
      <dgm:prSet presAssocID="{BC22230F-7FEF-4846-ADE4-10E7122992C4}" presName="desTx" presStyleLbl="alignAccFollowNode1" presStyleIdx="3" presStyleCnt="4">
        <dgm:presLayoutVars/>
      </dgm:prSet>
      <dgm:spPr/>
      <dgm:t>
        <a:bodyPr/>
        <a:lstStyle/>
        <a:p>
          <a:endParaRPr lang="en-US"/>
        </a:p>
      </dgm:t>
    </dgm:pt>
  </dgm:ptLst>
  <dgm:cxnLst>
    <dgm:cxn modelId="{A4134E76-339A-574E-9AD5-BD714D63EEBA}" srcId="{BC22230F-7FEF-4846-ADE4-10E7122992C4}" destId="{70A4AA48-4C6B-BC44-BD43-118DC3E68CE3}" srcOrd="0" destOrd="0" parTransId="{618EF63A-5D7C-1849-A51E-104D3B0F045F}" sibTransId="{EEC638E6-8AA8-304D-8D92-4D6D10EB9080}"/>
    <dgm:cxn modelId="{0039A8F9-F8B5-6F4E-B4CD-89D9F3633AB2}" srcId="{59A57E38-3769-824F-AA7B-5DC975952600}" destId="{AA1056B7-1ED6-724F-A9F8-3DE76C5EB78A}" srcOrd="2" destOrd="0" parTransId="{57081D10-A022-804C-B56A-980A094CDC72}" sibTransId="{4E43F0CE-7446-4349-BAE0-E1A7D2ED2130}"/>
    <dgm:cxn modelId="{867472B6-3090-8648-97E3-D143DD976030}" type="presOf" srcId="{3ABC2DB7-0F32-B747-9D3E-D41C8BBB8353}" destId="{39539C02-8F34-EB41-AF57-8E9E7450792C}" srcOrd="0" destOrd="1" presId="urn:microsoft.com/office/officeart/2016/7/layout/HorizontalActionList"/>
    <dgm:cxn modelId="{2E2715EB-B82F-EC44-B4B1-85FA11007CBD}" type="presOf" srcId="{111C49E8-0B83-7043-A054-009A345B18FB}" destId="{C96B89ED-9947-4A4F-BA7C-A258F83E62C8}" srcOrd="0" destOrd="2" presId="urn:microsoft.com/office/officeart/2016/7/layout/HorizontalActionList"/>
    <dgm:cxn modelId="{751E99E8-AA21-4FF9-BA93-9185C7832994}" srcId="{9DA7232C-BB98-4B8B-A193-03696B722C94}" destId="{1AE1BEAB-1BBA-4481-9097-9AC393720E97}" srcOrd="0" destOrd="0" parTransId="{61D0C8FB-D3B6-41EC-8612-2A9D03BC8608}" sibTransId="{65199854-E816-42D6-AB6C-B3BA6E305828}"/>
    <dgm:cxn modelId="{1C973EF9-C98D-274A-AE27-C10B5014D799}" srcId="{773A14AD-6A4A-244F-98C8-DA667B2A54C2}" destId="{B6655A9F-A94E-6646-88A6-E5F0B22C38E3}" srcOrd="1" destOrd="0" parTransId="{901D0728-0187-E448-9FD5-23CF71B563AF}" sibTransId="{2E81DF57-BB22-7644-9940-AAA10F7EAC74}"/>
    <dgm:cxn modelId="{3B805CC9-2DE6-C148-B322-2B096ABA238A}" srcId="{1AE1BEAB-1BBA-4481-9097-9AC393720E97}" destId="{AAFF5C3F-7A38-E34F-81C2-E926A1745FA5}" srcOrd="3" destOrd="0" parTransId="{68489AF7-9C01-4546-80ED-179A4982ED31}" sibTransId="{5799D9FD-82BF-D640-9CD8-493623920AC1}"/>
    <dgm:cxn modelId="{3EAB5E12-3569-0547-B700-A70836CB52C5}" srcId="{9DA7232C-BB98-4B8B-A193-03696B722C94}" destId="{773A14AD-6A4A-244F-98C8-DA667B2A54C2}" srcOrd="2" destOrd="0" parTransId="{608B6B6C-F02D-BC4D-8292-6514C727D1AF}" sibTransId="{F1C21018-7F89-C145-B4CD-A397DD4CCE8A}"/>
    <dgm:cxn modelId="{A41936F6-66D7-C242-B958-65B9679A6745}" type="presOf" srcId="{BBC18876-E33D-0A47-9E72-C815AD90E75A}" destId="{181CFD57-D023-D64E-8962-EB657E23C677}" srcOrd="0" destOrd="0" presId="urn:microsoft.com/office/officeart/2016/7/layout/HorizontalActionList"/>
    <dgm:cxn modelId="{4B50EC63-B2D1-8C49-A647-671F26AABEC4}" type="presOf" srcId="{AAFF5C3F-7A38-E34F-81C2-E926A1745FA5}" destId="{C96B89ED-9947-4A4F-BA7C-A258F83E62C8}" srcOrd="0" destOrd="3" presId="urn:microsoft.com/office/officeart/2016/7/layout/HorizontalActionList"/>
    <dgm:cxn modelId="{1483D375-D5B9-204F-9E0C-EAE2B8666694}" srcId="{773A14AD-6A4A-244F-98C8-DA667B2A54C2}" destId="{BBC18876-E33D-0A47-9E72-C815AD90E75A}" srcOrd="0" destOrd="0" parTransId="{FC7576F2-9E1F-CD40-A298-DAD5F02AC3C2}" sibTransId="{F7D592D4-EC05-A34E-9163-D6EF34E20C31}"/>
    <dgm:cxn modelId="{357C9514-817E-E349-AB80-B8B28804FFC9}" type="presOf" srcId="{BC22230F-7FEF-4846-ADE4-10E7122992C4}" destId="{FDA80542-2F96-D942-8A73-09FD166711C9}" srcOrd="0" destOrd="0" presId="urn:microsoft.com/office/officeart/2016/7/layout/HorizontalActionList"/>
    <dgm:cxn modelId="{43F2C68B-CFCC-7C4E-BACC-9D9C5C83598D}" type="presOf" srcId="{B6655A9F-A94E-6646-88A6-E5F0B22C38E3}" destId="{181CFD57-D023-D64E-8962-EB657E23C677}" srcOrd="0" destOrd="1" presId="urn:microsoft.com/office/officeart/2016/7/layout/HorizontalActionList"/>
    <dgm:cxn modelId="{3DE1E8B0-F2A5-A648-A84C-EF5315B13CFE}" srcId="{BC22230F-7FEF-4846-ADE4-10E7122992C4}" destId="{F4155E68-9167-5D44-BD17-0FEACFA2D113}" srcOrd="1" destOrd="0" parTransId="{F73F3E3C-D8EA-A14C-A4D7-86C162088BC4}" sibTransId="{19D0A461-E008-A14F-B23C-1281A8340EC6}"/>
    <dgm:cxn modelId="{61435DF0-A07F-F742-B7B0-D38DB1FA9C85}" type="presOf" srcId="{AA1056B7-1ED6-724F-A9F8-3DE76C5EB78A}" destId="{39539C02-8F34-EB41-AF57-8E9E7450792C}" srcOrd="0" destOrd="2" presId="urn:microsoft.com/office/officeart/2016/7/layout/HorizontalActionList"/>
    <dgm:cxn modelId="{4D6A5F40-AADB-B444-8635-B98B4EA9955B}" type="presOf" srcId="{59A57E38-3769-824F-AA7B-5DC975952600}" destId="{83205603-CE9F-8348-B3A4-7DB70CE32A2C}" srcOrd="0" destOrd="0" presId="urn:microsoft.com/office/officeart/2016/7/layout/HorizontalActionList"/>
    <dgm:cxn modelId="{659CEE12-76D1-F74D-A942-4E1D777AD4E0}" type="presOf" srcId="{1AE1BEAB-1BBA-4481-9097-9AC393720E97}" destId="{3DE734A7-0752-1B48-BC15-4700B9E0B624}" srcOrd="0" destOrd="0" presId="urn:microsoft.com/office/officeart/2016/7/layout/HorizontalActionList"/>
    <dgm:cxn modelId="{07AE9223-A930-5743-8630-1F7DEB7D6B37}" type="presOf" srcId="{70A4AA48-4C6B-BC44-BD43-118DC3E68CE3}" destId="{47CA67AC-8423-0940-87F8-9216521011D9}" srcOrd="0" destOrd="0" presId="urn:microsoft.com/office/officeart/2016/7/layout/HorizontalActionList"/>
    <dgm:cxn modelId="{9377B5AD-C233-154D-8228-9BBD8249B188}" type="presOf" srcId="{F4155E68-9167-5D44-BD17-0FEACFA2D113}" destId="{47CA67AC-8423-0940-87F8-9216521011D9}" srcOrd="0" destOrd="1" presId="urn:microsoft.com/office/officeart/2016/7/layout/HorizontalActionList"/>
    <dgm:cxn modelId="{41CD1822-8C48-984B-B62C-CC268228EBB1}" type="presOf" srcId="{C697DB62-DF1A-0B4D-9E24-23894E030359}" destId="{181CFD57-D023-D64E-8962-EB657E23C677}" srcOrd="0" destOrd="2" presId="urn:microsoft.com/office/officeart/2016/7/layout/HorizontalActionList"/>
    <dgm:cxn modelId="{7771D950-DA13-8D45-85B1-C9D46F71DF52}" type="presOf" srcId="{773A14AD-6A4A-244F-98C8-DA667B2A54C2}" destId="{BC534E33-FEFC-9C4C-BA13-84DBDCB59519}" srcOrd="0" destOrd="0" presId="urn:microsoft.com/office/officeart/2016/7/layout/HorizontalActionList"/>
    <dgm:cxn modelId="{53C4AD9D-3BEE-224E-97B6-50B4B3474D42}" srcId="{9DA7232C-BB98-4B8B-A193-03696B722C94}" destId="{59A57E38-3769-824F-AA7B-5DC975952600}" srcOrd="1" destOrd="0" parTransId="{45A0EBBD-19BC-594C-8AAE-4DF91E799B9C}" sibTransId="{68BDE236-AB9C-B74B-A85D-428B0AB36F1E}"/>
    <dgm:cxn modelId="{58F6DE85-C8B8-3F48-93C7-B70B2D09D895}" type="presOf" srcId="{4A4FF5E3-2D6A-D740-9B85-02055F36365D}" destId="{C96B89ED-9947-4A4F-BA7C-A258F83E62C8}" srcOrd="0" destOrd="0" presId="urn:microsoft.com/office/officeart/2016/7/layout/HorizontalActionList"/>
    <dgm:cxn modelId="{E0295125-240A-8748-AE5A-48DCA0835F38}" srcId="{9DA7232C-BB98-4B8B-A193-03696B722C94}" destId="{BC22230F-7FEF-4846-ADE4-10E7122992C4}" srcOrd="3" destOrd="0" parTransId="{E6E1AAA4-2D4E-0F4B-AB8D-FE444656F76E}" sibTransId="{37281AF1-E547-B342-AB85-DC8C28CCD6AC}"/>
    <dgm:cxn modelId="{443E3E75-3415-1F4F-9FDC-E3E976D5C483}" srcId="{1AE1BEAB-1BBA-4481-9097-9AC393720E97}" destId="{F318F952-ABCB-944D-92E6-711BF8A2A615}" srcOrd="1" destOrd="0" parTransId="{2A14EAB5-BED4-294C-A642-244C9A1E9878}" sibTransId="{AE5DAF3D-D912-0842-A7E7-7B696CB187CC}"/>
    <dgm:cxn modelId="{B85A693C-1A8D-8148-81AF-D7FC786E8AA3}" srcId="{773A14AD-6A4A-244F-98C8-DA667B2A54C2}" destId="{C697DB62-DF1A-0B4D-9E24-23894E030359}" srcOrd="2" destOrd="0" parTransId="{80E3C5F2-F822-1B47-8CC5-298C2FFB27E0}" sibTransId="{526B5D79-1B33-6D48-B3DD-521505B53CC2}"/>
    <dgm:cxn modelId="{1D3E6076-2111-3449-8F48-914DC1FDFBFC}" type="presOf" srcId="{F318F952-ABCB-944D-92E6-711BF8A2A615}" destId="{C96B89ED-9947-4A4F-BA7C-A258F83E62C8}" srcOrd="0" destOrd="1" presId="urn:microsoft.com/office/officeart/2016/7/layout/HorizontalActionList"/>
    <dgm:cxn modelId="{6D210FD6-A251-8C43-B4F4-7154E8B62996}" srcId="{1AE1BEAB-1BBA-4481-9097-9AC393720E97}" destId="{111C49E8-0B83-7043-A054-009A345B18FB}" srcOrd="2" destOrd="0" parTransId="{C3EDC338-A92A-E24E-A2D4-8E6F34F45BCA}" sibTransId="{8FE30C0A-561F-C443-9E28-625ECF67F8E5}"/>
    <dgm:cxn modelId="{2C63296B-1A3C-8B4C-B3F5-6F5854CC6BBE}" type="presOf" srcId="{9DA7232C-BB98-4B8B-A193-03696B722C94}" destId="{6EC623F5-BBF4-FE4B-96BA-EA0A795AC5D8}" srcOrd="0" destOrd="0" presId="urn:microsoft.com/office/officeart/2016/7/layout/HorizontalActionList"/>
    <dgm:cxn modelId="{F4047C4B-FE45-064E-A722-6A5DC4451979}" srcId="{59A57E38-3769-824F-AA7B-5DC975952600}" destId="{3ABC2DB7-0F32-B747-9D3E-D41C8BBB8353}" srcOrd="1" destOrd="0" parTransId="{FC4C38A2-00BF-6D4D-A172-F028B5DC43EB}" sibTransId="{884F8C11-1C45-F644-A4D2-E63716C42C89}"/>
    <dgm:cxn modelId="{5536C997-DFE7-E14F-898F-8BF2FFAE575B}" srcId="{59A57E38-3769-824F-AA7B-5DC975952600}" destId="{A01B727A-A8CE-AF45-86E2-2E2C1F9C551B}" srcOrd="0" destOrd="0" parTransId="{7C805382-20E3-A64D-A39D-41253EBE2E07}" sibTransId="{C0306AF9-D0FA-BB41-8544-A53D2E63F526}"/>
    <dgm:cxn modelId="{7329A3DB-E94B-8F4A-888B-FA4DAAEA7453}" srcId="{1AE1BEAB-1BBA-4481-9097-9AC393720E97}" destId="{4A4FF5E3-2D6A-D740-9B85-02055F36365D}" srcOrd="0" destOrd="0" parTransId="{32E0EBDC-31D1-D64C-8062-8F45C8044E9B}" sibTransId="{64BE459C-AD15-224E-BA48-CA39C2E3A24F}"/>
    <dgm:cxn modelId="{8EA646D8-4BAD-ED47-8A67-87004C649BEE}" type="presOf" srcId="{A01B727A-A8CE-AF45-86E2-2E2C1F9C551B}" destId="{39539C02-8F34-EB41-AF57-8E9E7450792C}" srcOrd="0" destOrd="0" presId="urn:microsoft.com/office/officeart/2016/7/layout/HorizontalActionList"/>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41CA0420-287E-B44E-B635-D3346C61606D}" type="presParOf" srcId="{6EC623F5-BBF4-FE4B-96BA-EA0A795AC5D8}" destId="{3DE93749-6595-C44B-AAC1-E1FE4CEB0318}" srcOrd="2" destOrd="0" presId="urn:microsoft.com/office/officeart/2016/7/layout/HorizontalActionList"/>
    <dgm:cxn modelId="{F9CBEB9E-28E6-5246-93F9-23BD02F9817D}" type="presParOf" srcId="{3DE93749-6595-C44B-AAC1-E1FE4CEB0318}" destId="{83205603-CE9F-8348-B3A4-7DB70CE32A2C}" srcOrd="0" destOrd="0" presId="urn:microsoft.com/office/officeart/2016/7/layout/HorizontalActionList"/>
    <dgm:cxn modelId="{80391F00-9ADF-3141-AE65-54937647AAFE}" type="presParOf" srcId="{3DE93749-6595-C44B-AAC1-E1FE4CEB0318}" destId="{39539C02-8F34-EB41-AF57-8E9E7450792C}" srcOrd="1" destOrd="0" presId="urn:microsoft.com/office/officeart/2016/7/layout/HorizontalActionList"/>
    <dgm:cxn modelId="{D3CC8E72-0C40-814D-A588-478213A5DC4F}" type="presParOf" srcId="{6EC623F5-BBF4-FE4B-96BA-EA0A795AC5D8}" destId="{79FA74F9-5008-8B4C-8BF3-2E71989F3C74}" srcOrd="3" destOrd="0" presId="urn:microsoft.com/office/officeart/2016/7/layout/HorizontalActionList"/>
    <dgm:cxn modelId="{02F32A8D-6DE3-9B49-AFCF-2FF3EC319E3A}" type="presParOf" srcId="{6EC623F5-BBF4-FE4B-96BA-EA0A795AC5D8}" destId="{E0B95342-D4FA-E241-9040-3803F1EEA041}" srcOrd="4" destOrd="0" presId="urn:microsoft.com/office/officeart/2016/7/layout/HorizontalActionList"/>
    <dgm:cxn modelId="{A2E540E9-DC8F-D34D-81EA-E3176AA13D31}" type="presParOf" srcId="{E0B95342-D4FA-E241-9040-3803F1EEA041}" destId="{BC534E33-FEFC-9C4C-BA13-84DBDCB59519}" srcOrd="0" destOrd="0" presId="urn:microsoft.com/office/officeart/2016/7/layout/HorizontalActionList"/>
    <dgm:cxn modelId="{B5946CA0-5357-6C4D-90B7-90D909075E7F}" type="presParOf" srcId="{E0B95342-D4FA-E241-9040-3803F1EEA041}" destId="{181CFD57-D023-D64E-8962-EB657E23C677}" srcOrd="1" destOrd="0" presId="urn:microsoft.com/office/officeart/2016/7/layout/HorizontalActionList"/>
    <dgm:cxn modelId="{BDDBA93D-4145-3B4C-9AA2-981E1C84620E}" type="presParOf" srcId="{6EC623F5-BBF4-FE4B-96BA-EA0A795AC5D8}" destId="{0A52035E-EBF1-B14E-8AA4-6D8FC08BF8B1}" srcOrd="5" destOrd="0" presId="urn:microsoft.com/office/officeart/2016/7/layout/HorizontalActionList"/>
    <dgm:cxn modelId="{3302C81E-1F50-014A-AC72-0865BBD708F7}" type="presParOf" srcId="{6EC623F5-BBF4-FE4B-96BA-EA0A795AC5D8}" destId="{1EE883BB-2E01-644C-AD68-F183C6C82B1A}" srcOrd="6" destOrd="0" presId="urn:microsoft.com/office/officeart/2016/7/layout/HorizontalActionList"/>
    <dgm:cxn modelId="{F23CD608-18E0-6F40-B6D7-143CD13EFFC6}" type="presParOf" srcId="{1EE883BB-2E01-644C-AD68-F183C6C82B1A}" destId="{FDA80542-2F96-D942-8A73-09FD166711C9}" srcOrd="0" destOrd="0" presId="urn:microsoft.com/office/officeart/2016/7/layout/HorizontalActionList"/>
    <dgm:cxn modelId="{AEBD3179-402F-3945-89D7-07E3545D6369}" type="presParOf" srcId="{1EE883BB-2E01-644C-AD68-F183C6C82B1A}" destId="{47CA67AC-8423-0940-87F8-9216521011D9}"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DA7232C-BB98-4B8B-A193-03696B722C94}" type="doc">
      <dgm:prSet loTypeId="urn:microsoft.com/office/officeart/2016/7/layout/HorizontalActionList" loCatId="List" qsTypeId="urn:microsoft.com/office/officeart/2005/8/quickstyle/simple2" qsCatId="simple" csTypeId="urn:microsoft.com/office/officeart/2005/8/colors/accent1_3" csCatId="accent1" phldr="1"/>
      <dgm:spPr/>
      <dgm:t>
        <a:bodyPr/>
        <a:lstStyle/>
        <a:p>
          <a:endParaRPr lang="en-US"/>
        </a:p>
      </dgm:t>
    </dgm:pt>
    <dgm:pt modelId="{1AE1BEAB-1BBA-4481-9097-9AC393720E97}">
      <dgm:prSet/>
      <dgm:spPr/>
      <dgm:t>
        <a:bodyPr/>
        <a:lstStyle/>
        <a:p>
          <a:r>
            <a:rPr lang="en-US" b="1">
              <a:latin typeface="+mn-lt"/>
              <a:cs typeface="Arial"/>
            </a:rPr>
            <a:t>Be With</a:t>
          </a:r>
          <a:endParaRPr lang="en-US">
            <a:cs typeface="Arial"/>
          </a:endParaRPr>
        </a:p>
      </dgm:t>
    </dgm:pt>
    <dgm:pt modelId="{61D0C8FB-D3B6-41EC-8612-2A9D03BC8608}" type="parTrans" cxnId="{751E99E8-AA21-4FF9-BA93-9185C7832994}">
      <dgm:prSet/>
      <dgm:spPr/>
      <dgm:t>
        <a:bodyPr/>
        <a:lstStyle/>
        <a:p>
          <a:endParaRPr lang="en-US"/>
        </a:p>
      </dgm:t>
    </dgm:pt>
    <dgm:pt modelId="{65199854-E816-42D6-AB6C-B3BA6E305828}" type="sibTrans" cxnId="{751E99E8-AA21-4FF9-BA93-9185C7832994}">
      <dgm:prSet phldrT="1" phldr="0"/>
      <dgm:spPr/>
      <dgm:t>
        <a:bodyPr/>
        <a:lstStyle/>
        <a:p>
          <a:endParaRPr lang="en-US"/>
        </a:p>
      </dgm:t>
    </dgm:pt>
    <dgm:pt modelId="{30F4152B-C75A-4517-907C-BBB0E15CA150}">
      <dgm:prSet custT="1"/>
      <dgm:spPr/>
      <dgm:t>
        <a:bodyPr/>
        <a:lstStyle/>
        <a:p>
          <a:r>
            <a:rPr lang="en-US" sz="2400"/>
            <a:t>Maintain presence</a:t>
          </a:r>
        </a:p>
      </dgm:t>
    </dgm:pt>
    <dgm:pt modelId="{C3D05647-4273-42C0-83B3-AC3738AE8333}" type="parTrans" cxnId="{561BC3DD-CC23-4C59-805E-7BD6E729E21F}">
      <dgm:prSet/>
      <dgm:spPr/>
      <dgm:t>
        <a:bodyPr/>
        <a:lstStyle/>
        <a:p>
          <a:endParaRPr lang="en-US"/>
        </a:p>
      </dgm:t>
    </dgm:pt>
    <dgm:pt modelId="{94FEEE47-80A0-4494-8FAB-5A92600653A8}" type="sibTrans" cxnId="{561BC3DD-CC23-4C59-805E-7BD6E729E21F}">
      <dgm:prSet/>
      <dgm:spPr/>
      <dgm:t>
        <a:bodyPr/>
        <a:lstStyle/>
        <a:p>
          <a:endParaRPr lang="en-US"/>
        </a:p>
      </dgm:t>
    </dgm:pt>
    <dgm:pt modelId="{4DE3A34C-F15C-4D2B-9294-D4FE07B2ACE4}">
      <dgm:prSet/>
      <dgm:spPr/>
      <dgm:t>
        <a:bodyPr/>
        <a:lstStyle/>
        <a:p>
          <a:r>
            <a:rPr lang="en-US" b="1"/>
            <a:t>Promote Connection</a:t>
          </a:r>
        </a:p>
      </dgm:t>
    </dgm:pt>
    <dgm:pt modelId="{7213B9C2-E776-4E90-BA68-ACF6A7A2D63C}" type="parTrans" cxnId="{17965895-4AC1-4766-9D08-193EF6DE463B}">
      <dgm:prSet/>
      <dgm:spPr/>
      <dgm:t>
        <a:bodyPr/>
        <a:lstStyle/>
        <a:p>
          <a:endParaRPr lang="en-US"/>
        </a:p>
      </dgm:t>
    </dgm:pt>
    <dgm:pt modelId="{C282D352-514F-4F61-BA97-0D0F0522E030}" type="sibTrans" cxnId="{17965895-4AC1-4766-9D08-193EF6DE463B}">
      <dgm:prSet phldrT="2" phldr="0"/>
      <dgm:spPr/>
      <dgm:t>
        <a:bodyPr/>
        <a:lstStyle/>
        <a:p>
          <a:endParaRPr lang="en-US"/>
        </a:p>
      </dgm:t>
    </dgm:pt>
    <dgm:pt modelId="{3037C9D6-D4DE-42C7-BD03-A569005B5ABF}">
      <dgm:prSet custT="1"/>
      <dgm:spPr/>
      <dgm:t>
        <a:bodyPr/>
        <a:lstStyle/>
        <a:p>
          <a:pPr>
            <a:buClr>
              <a:srgbClr val="FF0000"/>
            </a:buClr>
            <a:buSzPct val="90000"/>
          </a:pPr>
          <a:r>
            <a:rPr lang="en-US" sz="2400"/>
            <a:t>Find trusted others</a:t>
          </a:r>
        </a:p>
      </dgm:t>
    </dgm:pt>
    <dgm:pt modelId="{74B32624-EB8D-49A7-AE2F-062221346847}" type="parTrans" cxnId="{515FF947-6D65-49ED-840E-8151334B6BF4}">
      <dgm:prSet/>
      <dgm:spPr/>
      <dgm:t>
        <a:bodyPr/>
        <a:lstStyle/>
        <a:p>
          <a:endParaRPr lang="en-US"/>
        </a:p>
      </dgm:t>
    </dgm:pt>
    <dgm:pt modelId="{D83B649A-C017-40DB-BF71-1212621B6C14}" type="sibTrans" cxnId="{515FF947-6D65-49ED-840E-8151334B6BF4}">
      <dgm:prSet/>
      <dgm:spPr/>
      <dgm:t>
        <a:bodyPr/>
        <a:lstStyle/>
        <a:p>
          <a:endParaRPr lang="en-US"/>
        </a:p>
      </dgm:t>
    </dgm:pt>
    <dgm:pt modelId="{C5490CA0-4E63-4EB1-8FED-E5811A953720}">
      <dgm:prSet/>
      <dgm:spPr/>
      <dgm:t>
        <a:bodyPr/>
        <a:lstStyle/>
        <a:p>
          <a:r>
            <a:rPr lang="en-US" b="1"/>
            <a:t>Reduce Isolation</a:t>
          </a:r>
          <a:endParaRPr lang="en-US"/>
        </a:p>
      </dgm:t>
    </dgm:pt>
    <dgm:pt modelId="{4F15E8BF-C96F-4573-B40D-3F072DEAB214}" type="parTrans" cxnId="{078B2F38-19F9-436A-BEEC-7F26AFB417B0}">
      <dgm:prSet/>
      <dgm:spPr/>
      <dgm:t>
        <a:bodyPr/>
        <a:lstStyle/>
        <a:p>
          <a:endParaRPr lang="en-US"/>
        </a:p>
      </dgm:t>
    </dgm:pt>
    <dgm:pt modelId="{006F3E9A-AFE7-4735-9677-D9FFCCA3CDE9}" type="sibTrans" cxnId="{078B2F38-19F9-436A-BEEC-7F26AFB417B0}">
      <dgm:prSet phldrT="3" phldr="0"/>
      <dgm:spPr/>
      <dgm:t>
        <a:bodyPr/>
        <a:lstStyle/>
        <a:p>
          <a:endParaRPr lang="en-US"/>
        </a:p>
      </dgm:t>
    </dgm:pt>
    <dgm:pt modelId="{87802234-BD83-42AB-90AC-8D5391DCC3A5}">
      <dgm:prSet custT="1"/>
      <dgm:spPr/>
      <dgm:t>
        <a:bodyPr/>
        <a:lstStyle/>
        <a:p>
          <a:r>
            <a:rPr lang="en-US" sz="2400"/>
            <a:t>Improve understanding</a:t>
          </a:r>
        </a:p>
      </dgm:t>
    </dgm:pt>
    <dgm:pt modelId="{29D79A10-7256-4C17-B7CC-F2136D186BA4}" type="parTrans" cxnId="{EE435AB6-B262-427C-A756-0AC8E507B73D}">
      <dgm:prSet/>
      <dgm:spPr/>
      <dgm:t>
        <a:bodyPr/>
        <a:lstStyle/>
        <a:p>
          <a:endParaRPr lang="en-US"/>
        </a:p>
      </dgm:t>
    </dgm:pt>
    <dgm:pt modelId="{8CFFC607-A4C6-4F84-89E6-9FBD72B0ED49}" type="sibTrans" cxnId="{EE435AB6-B262-427C-A756-0AC8E507B73D}">
      <dgm:prSet/>
      <dgm:spPr/>
      <dgm:t>
        <a:bodyPr/>
        <a:lstStyle/>
        <a:p>
          <a:endParaRPr lang="en-US"/>
        </a:p>
      </dgm:t>
    </dgm:pt>
    <dgm:pt modelId="{ADF64A85-CA4B-A243-8D9A-6172C07E7F54}">
      <dgm:prSet custT="1"/>
      <dgm:spPr/>
      <dgm:t>
        <a:bodyPr/>
        <a:lstStyle/>
        <a:p>
          <a:r>
            <a:rPr lang="en-US" sz="2400"/>
            <a:t>Keep eye contact</a:t>
          </a:r>
        </a:p>
      </dgm:t>
    </dgm:pt>
    <dgm:pt modelId="{9D35E59D-5ECB-474A-9A0B-3171E1FAA61F}" type="parTrans" cxnId="{FB0E1A78-F253-1648-BBBC-293EA37F44A7}">
      <dgm:prSet/>
      <dgm:spPr/>
      <dgm:t>
        <a:bodyPr/>
        <a:lstStyle/>
        <a:p>
          <a:endParaRPr lang="en-US"/>
        </a:p>
      </dgm:t>
    </dgm:pt>
    <dgm:pt modelId="{2AEF74B9-5E1A-7546-A083-6EC92E5E8E46}" type="sibTrans" cxnId="{FB0E1A78-F253-1648-BBBC-293EA37F44A7}">
      <dgm:prSet/>
      <dgm:spPr/>
      <dgm:t>
        <a:bodyPr/>
        <a:lstStyle/>
        <a:p>
          <a:endParaRPr lang="en-US"/>
        </a:p>
      </dgm:t>
    </dgm:pt>
    <dgm:pt modelId="{D4EDD532-EFF8-C24C-97A4-163F7F99F4D4}">
      <dgm:prSet custT="1"/>
      <dgm:spPr/>
      <dgm:t>
        <a:bodyPr/>
        <a:lstStyle/>
        <a:p>
          <a:r>
            <a:rPr lang="en-US" sz="2400"/>
            <a:t>Listen</a:t>
          </a:r>
        </a:p>
      </dgm:t>
    </dgm:pt>
    <dgm:pt modelId="{6660B9C5-04FB-C845-B0BD-86B9452B62ED}" type="parTrans" cxnId="{C8833926-FFC5-7544-BD0A-D982CD37422D}">
      <dgm:prSet/>
      <dgm:spPr/>
      <dgm:t>
        <a:bodyPr/>
        <a:lstStyle/>
        <a:p>
          <a:endParaRPr lang="en-US"/>
        </a:p>
      </dgm:t>
    </dgm:pt>
    <dgm:pt modelId="{63B1D07E-2B23-9140-ADC0-DD6929E435A9}" type="sibTrans" cxnId="{C8833926-FFC5-7544-BD0A-D982CD37422D}">
      <dgm:prSet/>
      <dgm:spPr/>
      <dgm:t>
        <a:bodyPr/>
        <a:lstStyle/>
        <a:p>
          <a:endParaRPr lang="en-US"/>
        </a:p>
      </dgm:t>
    </dgm:pt>
    <dgm:pt modelId="{CB93A860-E76D-5E4B-9015-4C90D8B2951E}">
      <dgm:prSet custT="1"/>
      <dgm:spPr/>
      <dgm:t>
        <a:bodyPr/>
        <a:lstStyle/>
        <a:p>
          <a:r>
            <a:rPr lang="en-US" sz="2400"/>
            <a:t>Empathize</a:t>
          </a:r>
        </a:p>
      </dgm:t>
    </dgm:pt>
    <dgm:pt modelId="{D26BE9AB-3125-EB47-BA6C-A32F148AFAA6}" type="parTrans" cxnId="{C0E53C04-49EA-C94A-A69B-F1409F9FE827}">
      <dgm:prSet/>
      <dgm:spPr/>
      <dgm:t>
        <a:bodyPr/>
        <a:lstStyle/>
        <a:p>
          <a:endParaRPr lang="en-US"/>
        </a:p>
      </dgm:t>
    </dgm:pt>
    <dgm:pt modelId="{3C30D61C-3EB4-B149-982E-88EA98BF8D6E}" type="sibTrans" cxnId="{C0E53C04-49EA-C94A-A69B-F1409F9FE827}">
      <dgm:prSet/>
      <dgm:spPr/>
      <dgm:t>
        <a:bodyPr/>
        <a:lstStyle/>
        <a:p>
          <a:endParaRPr lang="en-US"/>
        </a:p>
      </dgm:t>
    </dgm:pt>
    <dgm:pt modelId="{1B2E9390-2696-B54F-9555-7BD4EC0F11D8}">
      <dgm:prSet custT="1"/>
      <dgm:spPr/>
      <dgm:t>
        <a:bodyPr/>
        <a:lstStyle/>
        <a:p>
          <a:r>
            <a:rPr lang="en-US" sz="2400"/>
            <a:t>Accept</a:t>
          </a:r>
        </a:p>
      </dgm:t>
    </dgm:pt>
    <dgm:pt modelId="{B22E07FD-C11A-7748-9E50-B1FCAF89EB82}" type="parTrans" cxnId="{707FB79A-434E-564F-B515-7B343391862C}">
      <dgm:prSet/>
      <dgm:spPr/>
      <dgm:t>
        <a:bodyPr/>
        <a:lstStyle/>
        <a:p>
          <a:endParaRPr lang="en-US"/>
        </a:p>
      </dgm:t>
    </dgm:pt>
    <dgm:pt modelId="{A808E92F-882C-EA4B-B733-9FF7D102ABED}" type="sibTrans" cxnId="{707FB79A-434E-564F-B515-7B343391862C}">
      <dgm:prSet/>
      <dgm:spPr/>
      <dgm:t>
        <a:bodyPr/>
        <a:lstStyle/>
        <a:p>
          <a:endParaRPr lang="en-US"/>
        </a:p>
      </dgm:t>
    </dgm:pt>
    <dgm:pt modelId="{2FEDB42B-0238-6544-BC34-C896213F169A}">
      <dgm:prSet custT="1"/>
      <dgm:spPr/>
      <dgm:t>
        <a:bodyPr/>
        <a:lstStyle/>
        <a:p>
          <a:pPr>
            <a:buClr>
              <a:srgbClr val="FF0000"/>
            </a:buClr>
            <a:buSzPct val="90000"/>
          </a:pPr>
          <a:r>
            <a:rPr lang="en-US" sz="2400"/>
            <a:t>Initiate support huddles and group activities</a:t>
          </a:r>
        </a:p>
        <a:p>
          <a:pPr>
            <a:buClr>
              <a:srgbClr val="FF0000"/>
            </a:buClr>
            <a:buSzPct val="90000"/>
          </a:pPr>
          <a:r>
            <a:rPr lang="en-US" sz="2400"/>
            <a:t>Encourage contact with others</a:t>
          </a:r>
        </a:p>
      </dgm:t>
    </dgm:pt>
    <dgm:pt modelId="{26F8E631-F407-1A43-9CEA-4B34399DBEE7}" type="parTrans" cxnId="{ABD00482-DCFA-2341-8D17-93503BD0C73B}">
      <dgm:prSet/>
      <dgm:spPr/>
      <dgm:t>
        <a:bodyPr/>
        <a:lstStyle/>
        <a:p>
          <a:endParaRPr lang="en-US"/>
        </a:p>
      </dgm:t>
    </dgm:pt>
    <dgm:pt modelId="{05205A21-6DF1-CC43-9DEC-C60F5960A806}" type="sibTrans" cxnId="{ABD00482-DCFA-2341-8D17-93503BD0C73B}">
      <dgm:prSet/>
      <dgm:spPr/>
      <dgm:t>
        <a:bodyPr/>
        <a:lstStyle/>
        <a:p>
          <a:endParaRPr lang="en-US"/>
        </a:p>
      </dgm:t>
    </dgm:pt>
    <dgm:pt modelId="{11686A40-5D7B-5847-B272-7250F8A12246}">
      <dgm:prSet custT="1"/>
      <dgm:spPr/>
      <dgm:t>
        <a:bodyPr/>
        <a:lstStyle/>
        <a:p>
          <a:r>
            <a:rPr lang="en-US" sz="2400"/>
            <a:t>Correct </a:t>
          </a:r>
          <a:r>
            <a:rPr lang="en-US" sz="2400">
              <a:latin typeface="Calibri Light"/>
            </a:rPr>
            <a:t>misperceptions</a:t>
          </a:r>
          <a:endParaRPr lang="en-US" sz="2400"/>
        </a:p>
      </dgm:t>
    </dgm:pt>
    <dgm:pt modelId="{0B291C5B-A903-4C4F-984B-E6E20583A4DB}" type="parTrans" cxnId="{4D794AB5-8BCC-4745-AE98-56B2BCEE5D55}">
      <dgm:prSet/>
      <dgm:spPr/>
      <dgm:t>
        <a:bodyPr/>
        <a:lstStyle/>
        <a:p>
          <a:endParaRPr lang="en-US"/>
        </a:p>
      </dgm:t>
    </dgm:pt>
    <dgm:pt modelId="{4805AB0C-5823-A94A-92AB-37EEDA2F9188}" type="sibTrans" cxnId="{4D794AB5-8BCC-4745-AE98-56B2BCEE5D55}">
      <dgm:prSet/>
      <dgm:spPr/>
      <dgm:t>
        <a:bodyPr/>
        <a:lstStyle/>
        <a:p>
          <a:endParaRPr lang="en-US"/>
        </a:p>
      </dgm:t>
    </dgm:pt>
    <dgm:pt modelId="{D423E47B-6687-7D49-B377-F107D418D1BE}">
      <dgm:prSet custT="1"/>
      <dgm:spPr/>
      <dgm:t>
        <a:bodyPr/>
        <a:lstStyle/>
        <a:p>
          <a:r>
            <a:rPr lang="en-US" sz="2400"/>
            <a:t>Restore trust</a:t>
          </a:r>
        </a:p>
      </dgm:t>
    </dgm:pt>
    <dgm:pt modelId="{A468C35F-3965-4549-A093-04253E2E11D2}" type="parTrans" cxnId="{922113A9-CC78-CE40-A096-BE8CF6555562}">
      <dgm:prSet/>
      <dgm:spPr/>
      <dgm:t>
        <a:bodyPr/>
        <a:lstStyle/>
        <a:p>
          <a:endParaRPr lang="en-US"/>
        </a:p>
      </dgm:t>
    </dgm:pt>
    <dgm:pt modelId="{E30F99B3-E93C-1641-8FCB-7C13DF83934A}" type="sibTrans" cxnId="{922113A9-CC78-CE40-A096-BE8CF6555562}">
      <dgm:prSet/>
      <dgm:spPr/>
      <dgm:t>
        <a:bodyPr/>
        <a:lstStyle/>
        <a:p>
          <a:endParaRPr lang="en-US"/>
        </a:p>
      </dgm:t>
    </dgm:pt>
    <dgm:pt modelId="{5FBEB5AC-A29A-A94D-857C-48DFD096B277}">
      <dgm:prSet custT="1"/>
      <dgm:spPr/>
      <dgm:t>
        <a:bodyPr/>
        <a:lstStyle/>
        <a:p>
          <a:r>
            <a:rPr lang="en-US" sz="2400"/>
            <a:t>Invite and include</a:t>
          </a:r>
        </a:p>
      </dgm:t>
    </dgm:pt>
    <dgm:pt modelId="{EA444C27-3358-CD4C-8C24-E6B8D5BF99C7}" type="parTrans" cxnId="{39D28422-0C66-2C40-8583-0B9C43ECB96F}">
      <dgm:prSet/>
      <dgm:spPr/>
      <dgm:t>
        <a:bodyPr/>
        <a:lstStyle/>
        <a:p>
          <a:endParaRPr lang="en-US"/>
        </a:p>
      </dgm:t>
    </dgm:pt>
    <dgm:pt modelId="{45369983-3CC1-484E-B797-D681DEBFF625}" type="sibTrans" cxnId="{39D28422-0C66-2C40-8583-0B9C43ECB96F}">
      <dgm:prSet/>
      <dgm:spPr/>
      <dgm:t>
        <a:bodyPr/>
        <a:lstStyle/>
        <a:p>
          <a:endParaRPr lang="en-US"/>
        </a:p>
      </dgm:t>
    </dgm:pt>
    <dgm:pt modelId="{6EC623F5-BBF4-FE4B-96BA-EA0A795AC5D8}" type="pres">
      <dgm:prSet presAssocID="{9DA7232C-BB98-4B8B-A193-03696B722C94}" presName="Name0" presStyleCnt="0">
        <dgm:presLayoutVars>
          <dgm:dir/>
          <dgm:animLvl val="lvl"/>
          <dgm:resizeHandles val="exact"/>
        </dgm:presLayoutVars>
      </dgm:prSet>
      <dgm:spPr/>
      <dgm:t>
        <a:bodyPr/>
        <a:lstStyle/>
        <a:p>
          <a:endParaRPr lang="en-US"/>
        </a:p>
      </dgm:t>
    </dgm:pt>
    <dgm:pt modelId="{64B7C938-01F7-8E40-B1F1-B9579B5BA581}" type="pres">
      <dgm:prSet presAssocID="{1AE1BEAB-1BBA-4481-9097-9AC393720E97}" presName="composite" presStyleCnt="0"/>
      <dgm:spPr/>
    </dgm:pt>
    <dgm:pt modelId="{3DE734A7-0752-1B48-BC15-4700B9E0B624}" type="pres">
      <dgm:prSet presAssocID="{1AE1BEAB-1BBA-4481-9097-9AC393720E97}" presName="parTx" presStyleLbl="alignNode1" presStyleIdx="0" presStyleCnt="3">
        <dgm:presLayoutVars>
          <dgm:chMax val="0"/>
          <dgm:chPref val="0"/>
        </dgm:presLayoutVars>
      </dgm:prSet>
      <dgm:spPr/>
      <dgm:t>
        <a:bodyPr/>
        <a:lstStyle/>
        <a:p>
          <a:endParaRPr lang="en-US"/>
        </a:p>
      </dgm:t>
    </dgm:pt>
    <dgm:pt modelId="{C96B89ED-9947-4A4F-BA7C-A258F83E62C8}" type="pres">
      <dgm:prSet presAssocID="{1AE1BEAB-1BBA-4481-9097-9AC393720E97}" presName="desTx" presStyleLbl="alignAccFollowNode1" presStyleIdx="0" presStyleCnt="3">
        <dgm:presLayoutVars/>
      </dgm:prSet>
      <dgm:spPr/>
      <dgm:t>
        <a:bodyPr/>
        <a:lstStyle/>
        <a:p>
          <a:endParaRPr lang="en-US"/>
        </a:p>
      </dgm:t>
    </dgm:pt>
    <dgm:pt modelId="{F2846CB9-0136-1F48-A487-C934B0E91D79}" type="pres">
      <dgm:prSet presAssocID="{65199854-E816-42D6-AB6C-B3BA6E305828}" presName="space" presStyleCnt="0"/>
      <dgm:spPr/>
    </dgm:pt>
    <dgm:pt modelId="{D8FF207A-4622-D749-A631-063D9DC87905}" type="pres">
      <dgm:prSet presAssocID="{4DE3A34C-F15C-4D2B-9294-D4FE07B2ACE4}" presName="composite" presStyleCnt="0"/>
      <dgm:spPr/>
    </dgm:pt>
    <dgm:pt modelId="{3392C23F-3812-5243-AE9C-4A7514895F30}" type="pres">
      <dgm:prSet presAssocID="{4DE3A34C-F15C-4D2B-9294-D4FE07B2ACE4}" presName="parTx" presStyleLbl="alignNode1" presStyleIdx="1" presStyleCnt="3">
        <dgm:presLayoutVars>
          <dgm:chMax val="0"/>
          <dgm:chPref val="0"/>
        </dgm:presLayoutVars>
      </dgm:prSet>
      <dgm:spPr/>
      <dgm:t>
        <a:bodyPr/>
        <a:lstStyle/>
        <a:p>
          <a:endParaRPr lang="en-US"/>
        </a:p>
      </dgm:t>
    </dgm:pt>
    <dgm:pt modelId="{663A4983-E385-3A4C-9A2E-20E14778FCC8}" type="pres">
      <dgm:prSet presAssocID="{4DE3A34C-F15C-4D2B-9294-D4FE07B2ACE4}" presName="desTx" presStyleLbl="alignAccFollowNode1" presStyleIdx="1" presStyleCnt="3">
        <dgm:presLayoutVars/>
      </dgm:prSet>
      <dgm:spPr/>
      <dgm:t>
        <a:bodyPr/>
        <a:lstStyle/>
        <a:p>
          <a:endParaRPr lang="en-US"/>
        </a:p>
      </dgm:t>
    </dgm:pt>
    <dgm:pt modelId="{467FD739-332D-EC4C-A6D3-AC62A4A04CFA}" type="pres">
      <dgm:prSet presAssocID="{C282D352-514F-4F61-BA97-0D0F0522E030}" presName="space" presStyleCnt="0"/>
      <dgm:spPr/>
    </dgm:pt>
    <dgm:pt modelId="{B4A9FE5C-ADD1-4E4D-A690-A2EDCF639B89}" type="pres">
      <dgm:prSet presAssocID="{C5490CA0-4E63-4EB1-8FED-E5811A953720}" presName="composite" presStyleCnt="0"/>
      <dgm:spPr/>
    </dgm:pt>
    <dgm:pt modelId="{0FD8E0E6-B678-DD4E-A868-521155CD4A3D}" type="pres">
      <dgm:prSet presAssocID="{C5490CA0-4E63-4EB1-8FED-E5811A953720}" presName="parTx" presStyleLbl="alignNode1" presStyleIdx="2" presStyleCnt="3">
        <dgm:presLayoutVars>
          <dgm:chMax val="0"/>
          <dgm:chPref val="0"/>
        </dgm:presLayoutVars>
      </dgm:prSet>
      <dgm:spPr/>
      <dgm:t>
        <a:bodyPr/>
        <a:lstStyle/>
        <a:p>
          <a:endParaRPr lang="en-US"/>
        </a:p>
      </dgm:t>
    </dgm:pt>
    <dgm:pt modelId="{F4B04CBB-6230-B043-955E-84D5A2BA66F1}" type="pres">
      <dgm:prSet presAssocID="{C5490CA0-4E63-4EB1-8FED-E5811A953720}" presName="desTx" presStyleLbl="alignAccFollowNode1" presStyleIdx="2" presStyleCnt="3">
        <dgm:presLayoutVars/>
      </dgm:prSet>
      <dgm:spPr/>
      <dgm:t>
        <a:bodyPr/>
        <a:lstStyle/>
        <a:p>
          <a:endParaRPr lang="en-US"/>
        </a:p>
      </dgm:t>
    </dgm:pt>
  </dgm:ptLst>
  <dgm:cxnLst>
    <dgm:cxn modelId="{EE435AB6-B262-427C-A756-0AC8E507B73D}" srcId="{C5490CA0-4E63-4EB1-8FED-E5811A953720}" destId="{87802234-BD83-42AB-90AC-8D5391DCC3A5}" srcOrd="0" destOrd="0" parTransId="{29D79A10-7256-4C17-B7CC-F2136D186BA4}" sibTransId="{8CFFC607-A4C6-4F84-89E6-9FBD72B0ED49}"/>
    <dgm:cxn modelId="{5BF68FCA-F421-D848-B05B-619353687FED}" type="presOf" srcId="{D4EDD532-EFF8-C24C-97A4-163F7F99F4D4}" destId="{C96B89ED-9947-4A4F-BA7C-A258F83E62C8}" srcOrd="0" destOrd="2" presId="urn:microsoft.com/office/officeart/2016/7/layout/HorizontalActionList"/>
    <dgm:cxn modelId="{FEB6207A-A546-2348-BEBC-C24786071925}" type="presOf" srcId="{C5490CA0-4E63-4EB1-8FED-E5811A953720}" destId="{0FD8E0E6-B678-DD4E-A868-521155CD4A3D}" srcOrd="0" destOrd="0" presId="urn:microsoft.com/office/officeart/2016/7/layout/HorizontalActionList"/>
    <dgm:cxn modelId="{17965895-4AC1-4766-9D08-193EF6DE463B}" srcId="{9DA7232C-BB98-4B8B-A193-03696B722C94}" destId="{4DE3A34C-F15C-4D2B-9294-D4FE07B2ACE4}" srcOrd="1" destOrd="0" parTransId="{7213B9C2-E776-4E90-BA68-ACF6A7A2D63C}" sibTransId="{C282D352-514F-4F61-BA97-0D0F0522E030}"/>
    <dgm:cxn modelId="{707FB79A-434E-564F-B515-7B343391862C}" srcId="{1AE1BEAB-1BBA-4481-9097-9AC393720E97}" destId="{1B2E9390-2696-B54F-9555-7BD4EC0F11D8}" srcOrd="4" destOrd="0" parTransId="{B22E07FD-C11A-7748-9E50-B1FCAF89EB82}" sibTransId="{A808E92F-882C-EA4B-B733-9FF7D102ABED}"/>
    <dgm:cxn modelId="{659CEE12-76D1-F74D-A942-4E1D777AD4E0}" type="presOf" srcId="{1AE1BEAB-1BBA-4481-9097-9AC393720E97}" destId="{3DE734A7-0752-1B48-BC15-4700B9E0B624}" srcOrd="0" destOrd="0" presId="urn:microsoft.com/office/officeart/2016/7/layout/HorizontalActionList"/>
    <dgm:cxn modelId="{FB0E1A78-F253-1648-BBBC-293EA37F44A7}" srcId="{1AE1BEAB-1BBA-4481-9097-9AC393720E97}" destId="{ADF64A85-CA4B-A243-8D9A-6172C07E7F54}" srcOrd="1" destOrd="0" parTransId="{9D35E59D-5ECB-474A-9A0B-3171E1FAA61F}" sibTransId="{2AEF74B9-5E1A-7546-A083-6EC92E5E8E46}"/>
    <dgm:cxn modelId="{2CBBBFA6-5A49-014B-979D-7FF9FBBE5F5B}" type="presOf" srcId="{87802234-BD83-42AB-90AC-8D5391DCC3A5}" destId="{F4B04CBB-6230-B043-955E-84D5A2BA66F1}" srcOrd="0" destOrd="0" presId="urn:microsoft.com/office/officeart/2016/7/layout/HorizontalActionList"/>
    <dgm:cxn modelId="{C8833926-FFC5-7544-BD0A-D982CD37422D}" srcId="{1AE1BEAB-1BBA-4481-9097-9AC393720E97}" destId="{D4EDD532-EFF8-C24C-97A4-163F7F99F4D4}" srcOrd="2" destOrd="0" parTransId="{6660B9C5-04FB-C845-B0BD-86B9452B62ED}" sibTransId="{63B1D07E-2B23-9140-ADC0-DD6929E435A9}"/>
    <dgm:cxn modelId="{751E99E8-AA21-4FF9-BA93-9185C7832994}" srcId="{9DA7232C-BB98-4B8B-A193-03696B722C94}" destId="{1AE1BEAB-1BBA-4481-9097-9AC393720E97}" srcOrd="0" destOrd="0" parTransId="{61D0C8FB-D3B6-41EC-8612-2A9D03BC8608}" sibTransId="{65199854-E816-42D6-AB6C-B3BA6E305828}"/>
    <dgm:cxn modelId="{4E0CF403-41DD-504E-858F-D4A54DB48224}" type="presOf" srcId="{ADF64A85-CA4B-A243-8D9A-6172C07E7F54}" destId="{C96B89ED-9947-4A4F-BA7C-A258F83E62C8}" srcOrd="0" destOrd="1" presId="urn:microsoft.com/office/officeart/2016/7/layout/HorizontalActionList"/>
    <dgm:cxn modelId="{ABD00482-DCFA-2341-8D17-93503BD0C73B}" srcId="{4DE3A34C-F15C-4D2B-9294-D4FE07B2ACE4}" destId="{2FEDB42B-0238-6544-BC34-C896213F169A}" srcOrd="1" destOrd="0" parTransId="{26F8E631-F407-1A43-9CEA-4B34399DBEE7}" sibTransId="{05205A21-6DF1-CC43-9DEC-C60F5960A806}"/>
    <dgm:cxn modelId="{4DB96864-C40D-D948-B1B1-FDE48BC2C6DD}" type="presOf" srcId="{CB93A860-E76D-5E4B-9015-4C90D8B2951E}" destId="{C96B89ED-9947-4A4F-BA7C-A258F83E62C8}" srcOrd="0" destOrd="3" presId="urn:microsoft.com/office/officeart/2016/7/layout/HorizontalActionList"/>
    <dgm:cxn modelId="{0976F164-6392-F642-B5F9-11FA627793C0}" type="presOf" srcId="{11686A40-5D7B-5847-B272-7250F8A12246}" destId="{F4B04CBB-6230-B043-955E-84D5A2BA66F1}" srcOrd="0" destOrd="1" presId="urn:microsoft.com/office/officeart/2016/7/layout/HorizontalActionList"/>
    <dgm:cxn modelId="{194A7BD5-823A-0B4F-A3B2-211DF6D9EBFF}" type="presOf" srcId="{4DE3A34C-F15C-4D2B-9294-D4FE07B2ACE4}" destId="{3392C23F-3812-5243-AE9C-4A7514895F30}" srcOrd="0" destOrd="0" presId="urn:microsoft.com/office/officeart/2016/7/layout/HorizontalActionList"/>
    <dgm:cxn modelId="{7FCB6D0D-9BCA-4740-8578-2BA72E404E0E}" type="presOf" srcId="{5FBEB5AC-A29A-A94D-857C-48DFD096B277}" destId="{F4B04CBB-6230-B043-955E-84D5A2BA66F1}" srcOrd="0" destOrd="3" presId="urn:microsoft.com/office/officeart/2016/7/layout/HorizontalActionList"/>
    <dgm:cxn modelId="{7230BA27-AB4C-A24F-BC3C-16BF706C3E8B}" type="presOf" srcId="{3037C9D6-D4DE-42C7-BD03-A569005B5ABF}" destId="{663A4983-E385-3A4C-9A2E-20E14778FCC8}" srcOrd="0" destOrd="0" presId="urn:microsoft.com/office/officeart/2016/7/layout/HorizontalActionList"/>
    <dgm:cxn modelId="{DEA133B5-E9AE-9343-A7F1-4E707E6245BD}" type="presOf" srcId="{2FEDB42B-0238-6544-BC34-C896213F169A}" destId="{663A4983-E385-3A4C-9A2E-20E14778FCC8}" srcOrd="0" destOrd="1" presId="urn:microsoft.com/office/officeart/2016/7/layout/HorizontalActionList"/>
    <dgm:cxn modelId="{39D28422-0C66-2C40-8583-0B9C43ECB96F}" srcId="{C5490CA0-4E63-4EB1-8FED-E5811A953720}" destId="{5FBEB5AC-A29A-A94D-857C-48DFD096B277}" srcOrd="3" destOrd="0" parTransId="{EA444C27-3358-CD4C-8C24-E6B8D5BF99C7}" sibTransId="{45369983-3CC1-484E-B797-D681DEBFF625}"/>
    <dgm:cxn modelId="{561BC3DD-CC23-4C59-805E-7BD6E729E21F}" srcId="{1AE1BEAB-1BBA-4481-9097-9AC393720E97}" destId="{30F4152B-C75A-4517-907C-BBB0E15CA150}" srcOrd="0" destOrd="0" parTransId="{C3D05647-4273-42C0-83B3-AC3738AE8333}" sibTransId="{94FEEE47-80A0-4494-8FAB-5A92600653A8}"/>
    <dgm:cxn modelId="{2C63296B-1A3C-8B4C-B3F5-6F5854CC6BBE}" type="presOf" srcId="{9DA7232C-BB98-4B8B-A193-03696B722C94}" destId="{6EC623F5-BBF4-FE4B-96BA-EA0A795AC5D8}" srcOrd="0" destOrd="0" presId="urn:microsoft.com/office/officeart/2016/7/layout/HorizontalActionList"/>
    <dgm:cxn modelId="{4D794AB5-8BCC-4745-AE98-56B2BCEE5D55}" srcId="{C5490CA0-4E63-4EB1-8FED-E5811A953720}" destId="{11686A40-5D7B-5847-B272-7250F8A12246}" srcOrd="1" destOrd="0" parTransId="{0B291C5B-A903-4C4F-984B-E6E20583A4DB}" sibTransId="{4805AB0C-5823-A94A-92AB-37EEDA2F9188}"/>
    <dgm:cxn modelId="{078B2F38-19F9-436A-BEEC-7F26AFB417B0}" srcId="{9DA7232C-BB98-4B8B-A193-03696B722C94}" destId="{C5490CA0-4E63-4EB1-8FED-E5811A953720}" srcOrd="2" destOrd="0" parTransId="{4F15E8BF-C96F-4573-B40D-3F072DEAB214}" sibTransId="{006F3E9A-AFE7-4735-9677-D9FFCCA3CDE9}"/>
    <dgm:cxn modelId="{8F9F91B9-B777-AE47-9AC6-9649157C05B5}" type="presOf" srcId="{D423E47B-6687-7D49-B377-F107D418D1BE}" destId="{F4B04CBB-6230-B043-955E-84D5A2BA66F1}" srcOrd="0" destOrd="2" presId="urn:microsoft.com/office/officeart/2016/7/layout/HorizontalActionList"/>
    <dgm:cxn modelId="{A73C98E5-7200-0B4D-8975-FCD5736D1311}" type="presOf" srcId="{1B2E9390-2696-B54F-9555-7BD4EC0F11D8}" destId="{C96B89ED-9947-4A4F-BA7C-A258F83E62C8}" srcOrd="0" destOrd="4" presId="urn:microsoft.com/office/officeart/2016/7/layout/HorizontalActionList"/>
    <dgm:cxn modelId="{515FF947-6D65-49ED-840E-8151334B6BF4}" srcId="{4DE3A34C-F15C-4D2B-9294-D4FE07B2ACE4}" destId="{3037C9D6-D4DE-42C7-BD03-A569005B5ABF}" srcOrd="0" destOrd="0" parTransId="{74B32624-EB8D-49A7-AE2F-062221346847}" sibTransId="{D83B649A-C017-40DB-BF71-1212621B6C14}"/>
    <dgm:cxn modelId="{B513B7B7-0AF3-1149-808C-21F57FA7EF3E}" type="presOf" srcId="{30F4152B-C75A-4517-907C-BBB0E15CA150}" destId="{C96B89ED-9947-4A4F-BA7C-A258F83E62C8}" srcOrd="0" destOrd="0" presId="urn:microsoft.com/office/officeart/2016/7/layout/HorizontalActionList"/>
    <dgm:cxn modelId="{C0E53C04-49EA-C94A-A69B-F1409F9FE827}" srcId="{1AE1BEAB-1BBA-4481-9097-9AC393720E97}" destId="{CB93A860-E76D-5E4B-9015-4C90D8B2951E}" srcOrd="3" destOrd="0" parTransId="{D26BE9AB-3125-EB47-BA6C-A32F148AFAA6}" sibTransId="{3C30D61C-3EB4-B149-982E-88EA98BF8D6E}"/>
    <dgm:cxn modelId="{922113A9-CC78-CE40-A096-BE8CF6555562}" srcId="{C5490CA0-4E63-4EB1-8FED-E5811A953720}" destId="{D423E47B-6687-7D49-B377-F107D418D1BE}" srcOrd="2" destOrd="0" parTransId="{A468C35F-3965-4549-A093-04253E2E11D2}" sibTransId="{E30F99B3-E93C-1641-8FCB-7C13DF83934A}"/>
    <dgm:cxn modelId="{913893C2-88CE-5A40-8876-5B258F7F24EB}" type="presParOf" srcId="{6EC623F5-BBF4-FE4B-96BA-EA0A795AC5D8}" destId="{64B7C938-01F7-8E40-B1F1-B9579B5BA581}" srcOrd="0" destOrd="0" presId="urn:microsoft.com/office/officeart/2016/7/layout/HorizontalActionList"/>
    <dgm:cxn modelId="{42F8A350-2FD2-6B4B-B77C-BE4F1A34849E}" type="presParOf" srcId="{64B7C938-01F7-8E40-B1F1-B9579B5BA581}" destId="{3DE734A7-0752-1B48-BC15-4700B9E0B624}" srcOrd="0" destOrd="0" presId="urn:microsoft.com/office/officeart/2016/7/layout/HorizontalActionList"/>
    <dgm:cxn modelId="{16A2AC5A-B55D-E142-B205-3948E74247DE}" type="presParOf" srcId="{64B7C938-01F7-8E40-B1F1-B9579B5BA581}" destId="{C96B89ED-9947-4A4F-BA7C-A258F83E62C8}" srcOrd="1" destOrd="0" presId="urn:microsoft.com/office/officeart/2016/7/layout/HorizontalActionList"/>
    <dgm:cxn modelId="{C0DDF6F8-015A-6643-AC21-5E3FFA6BFDAF}" type="presParOf" srcId="{6EC623F5-BBF4-FE4B-96BA-EA0A795AC5D8}" destId="{F2846CB9-0136-1F48-A487-C934B0E91D79}" srcOrd="1" destOrd="0" presId="urn:microsoft.com/office/officeart/2016/7/layout/HorizontalActionList"/>
    <dgm:cxn modelId="{A473E2D7-CA46-8C42-BA8F-3B694B393AFF}" type="presParOf" srcId="{6EC623F5-BBF4-FE4B-96BA-EA0A795AC5D8}" destId="{D8FF207A-4622-D749-A631-063D9DC87905}" srcOrd="2" destOrd="0" presId="urn:microsoft.com/office/officeart/2016/7/layout/HorizontalActionList"/>
    <dgm:cxn modelId="{13FA5029-AAC0-544B-951D-111E1FDBD9EB}" type="presParOf" srcId="{D8FF207A-4622-D749-A631-063D9DC87905}" destId="{3392C23F-3812-5243-AE9C-4A7514895F30}" srcOrd="0" destOrd="0" presId="urn:microsoft.com/office/officeart/2016/7/layout/HorizontalActionList"/>
    <dgm:cxn modelId="{D081B783-6FFB-A04E-8087-615237A4A882}" type="presParOf" srcId="{D8FF207A-4622-D749-A631-063D9DC87905}" destId="{663A4983-E385-3A4C-9A2E-20E14778FCC8}" srcOrd="1" destOrd="0" presId="urn:microsoft.com/office/officeart/2016/7/layout/HorizontalActionList"/>
    <dgm:cxn modelId="{F7C8D2C9-EE44-394F-9F66-C01EF1C04C75}" type="presParOf" srcId="{6EC623F5-BBF4-FE4B-96BA-EA0A795AC5D8}" destId="{467FD739-332D-EC4C-A6D3-AC62A4A04CFA}" srcOrd="3" destOrd="0" presId="urn:microsoft.com/office/officeart/2016/7/layout/HorizontalActionList"/>
    <dgm:cxn modelId="{95D262FC-1A9F-CC4A-A763-B66E5F942788}" type="presParOf" srcId="{6EC623F5-BBF4-FE4B-96BA-EA0A795AC5D8}" destId="{B4A9FE5C-ADD1-4E4D-A690-A2EDCF639B89}" srcOrd="4" destOrd="0" presId="urn:microsoft.com/office/officeart/2016/7/layout/HorizontalActionList"/>
    <dgm:cxn modelId="{03403494-EB4F-A94A-B8EA-9BEEB22BC2E0}" type="presParOf" srcId="{B4A9FE5C-ADD1-4E4D-A690-A2EDCF639B89}" destId="{0FD8E0E6-B678-DD4E-A868-521155CD4A3D}" srcOrd="0" destOrd="0" presId="urn:microsoft.com/office/officeart/2016/7/layout/HorizontalActionList"/>
    <dgm:cxn modelId="{3E73262B-C67F-3540-9047-A0DB12B3BDE2}" type="presParOf" srcId="{B4A9FE5C-ADD1-4E4D-A690-A2EDCF639B89}" destId="{F4B04CBB-6230-B043-955E-84D5A2BA66F1}" srcOrd="1" destOrd="0" presId="urn:microsoft.com/office/officeart/2016/7/layout/Horizontal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8F71D-1261-4D9B-9503-40BED3771DB6}">
      <dsp:nvSpPr>
        <dsp:cNvPr id="0" name=""/>
        <dsp:cNvSpPr/>
      </dsp:nvSpPr>
      <dsp:spPr>
        <a:xfrm>
          <a:off x="3171" y="94589"/>
          <a:ext cx="3092529" cy="691200"/>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w="6350" cap="flat" cmpd="sng" algn="ctr">
          <a:solidFill>
            <a:schemeClr val="accent1">
              <a:alpha val="9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a:t>Burnout</a:t>
          </a:r>
        </a:p>
      </dsp:txBody>
      <dsp:txXfrm>
        <a:off x="3171" y="94589"/>
        <a:ext cx="3092529" cy="691200"/>
      </dsp:txXfrm>
    </dsp:sp>
    <dsp:sp modelId="{791E36DE-C00A-404A-951B-3D0FFAF0A8E1}">
      <dsp:nvSpPr>
        <dsp:cNvPr id="0" name=""/>
        <dsp:cNvSpPr/>
      </dsp:nvSpPr>
      <dsp:spPr>
        <a:xfrm>
          <a:off x="3171" y="785790"/>
          <a:ext cx="3092529" cy="16799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Emotional exhaustion, cynicism, lack of self-efficacy</a:t>
          </a:r>
        </a:p>
      </dsp:txBody>
      <dsp:txXfrm>
        <a:off x="3171" y="785790"/>
        <a:ext cx="3092529" cy="1679940"/>
      </dsp:txXfrm>
    </dsp:sp>
    <dsp:sp modelId="{369CB1E9-FB84-4484-9408-BB286B3BE0C7}">
      <dsp:nvSpPr>
        <dsp:cNvPr id="0" name=""/>
        <dsp:cNvSpPr/>
      </dsp:nvSpPr>
      <dsp:spPr>
        <a:xfrm>
          <a:off x="3528655" y="94589"/>
          <a:ext cx="3092529" cy="691200"/>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w="6350" cap="flat" cmpd="sng" algn="ctr">
          <a:solidFill>
            <a:schemeClr val="accent1">
              <a:alpha val="90000"/>
              <a:hueOff val="0"/>
              <a:satOff val="0"/>
              <a:lumOff val="0"/>
              <a:alphaOff val="-20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a:t>Empathic Distress</a:t>
          </a:r>
        </a:p>
      </dsp:txBody>
      <dsp:txXfrm>
        <a:off x="3528655" y="94589"/>
        <a:ext cx="3092529" cy="691200"/>
      </dsp:txXfrm>
    </dsp:sp>
    <dsp:sp modelId="{DC517277-BBF8-4007-AC89-0E20006D4B2C}">
      <dsp:nvSpPr>
        <dsp:cNvPr id="0" name=""/>
        <dsp:cNvSpPr/>
      </dsp:nvSpPr>
      <dsp:spPr>
        <a:xfrm>
          <a:off x="3528655" y="785790"/>
          <a:ext cx="3092529" cy="16799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Feeling overwhelmed by the pain and suffering of others</a:t>
          </a:r>
        </a:p>
      </dsp:txBody>
      <dsp:txXfrm>
        <a:off x="3528655" y="785790"/>
        <a:ext cx="3092529" cy="1679940"/>
      </dsp:txXfrm>
    </dsp:sp>
    <dsp:sp modelId="{DB25FBEE-E90F-45FF-A234-F3265C262CFE}">
      <dsp:nvSpPr>
        <dsp:cNvPr id="0" name=""/>
        <dsp:cNvSpPr/>
      </dsp:nvSpPr>
      <dsp:spPr>
        <a:xfrm>
          <a:off x="7054138" y="94589"/>
          <a:ext cx="3092529" cy="691200"/>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w="6350" cap="flat" cmpd="sng" algn="ctr">
          <a:solidFill>
            <a:schemeClr val="accent1">
              <a:alpha val="90000"/>
              <a:hueOff val="0"/>
              <a:satOff val="0"/>
              <a:lumOff val="0"/>
              <a:alphaOff val="-40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kern="1200"/>
            <a:t>Moral Distress</a:t>
          </a:r>
        </a:p>
      </dsp:txBody>
      <dsp:txXfrm>
        <a:off x="7054138" y="94589"/>
        <a:ext cx="3092529" cy="691200"/>
      </dsp:txXfrm>
    </dsp:sp>
    <dsp:sp modelId="{EB70E567-AE58-4BDA-AFBB-C26F7A11E09E}">
      <dsp:nvSpPr>
        <dsp:cNvPr id="0" name=""/>
        <dsp:cNvSpPr/>
      </dsp:nvSpPr>
      <dsp:spPr>
        <a:xfrm>
          <a:off x="7054138" y="785790"/>
          <a:ext cx="3092529" cy="16799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a:t>Behaviors or witnessing behaviors that violate moral values</a:t>
          </a:r>
        </a:p>
      </dsp:txBody>
      <dsp:txXfrm>
        <a:off x="7054138" y="785790"/>
        <a:ext cx="3092529" cy="167994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31187" y="14889"/>
          <a:ext cx="3859632" cy="1157889"/>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04997" tIns="304997" rIns="304997" bIns="304997" numCol="1" spcCol="1270" anchor="ctr" anchorCtr="0">
          <a:noAutofit/>
        </a:bodyPr>
        <a:lstStyle/>
        <a:p>
          <a:pPr lvl="0" algn="ctr" defTabSz="1422400">
            <a:lnSpc>
              <a:spcPct val="90000"/>
            </a:lnSpc>
            <a:spcBef>
              <a:spcPct val="0"/>
            </a:spcBef>
            <a:spcAft>
              <a:spcPct val="35000"/>
            </a:spcAft>
          </a:pPr>
          <a:r>
            <a:rPr lang="en-US" sz="3200" b="1" kern="1200"/>
            <a:t>Occupational Skills</a:t>
          </a:r>
        </a:p>
      </dsp:txBody>
      <dsp:txXfrm>
        <a:off x="31187" y="14889"/>
        <a:ext cx="3859632" cy="1157889"/>
      </dsp:txXfrm>
    </dsp:sp>
    <dsp:sp modelId="{C96B89ED-9947-4A4F-BA7C-A258F83E62C8}">
      <dsp:nvSpPr>
        <dsp:cNvPr id="0" name=""/>
        <dsp:cNvSpPr/>
      </dsp:nvSpPr>
      <dsp:spPr>
        <a:xfrm>
          <a:off x="13201" y="1158455"/>
          <a:ext cx="3859632" cy="29339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246" tIns="182880" rIns="381246" bIns="381246" numCol="1" spcCol="1270" anchor="t" anchorCtr="0">
          <a:noAutofit/>
        </a:bodyPr>
        <a:lstStyle/>
        <a:p>
          <a:pPr lvl="0" algn="l" defTabSz="889000">
            <a:lnSpc>
              <a:spcPct val="90000"/>
            </a:lnSpc>
            <a:spcBef>
              <a:spcPct val="0"/>
            </a:spcBef>
            <a:spcAft>
              <a:spcPct val="35000"/>
            </a:spcAft>
          </a:pPr>
          <a:r>
            <a:rPr lang="en-US" sz="2000" kern="1200"/>
            <a:t>Improve occupational skills to reduce risk of stress reactions among staff in settings new to them:</a:t>
          </a:r>
        </a:p>
        <a:p>
          <a:pPr lvl="0" algn="l" defTabSz="889000">
            <a:lnSpc>
              <a:spcPct val="90000"/>
            </a:lnSpc>
            <a:spcBef>
              <a:spcPct val="0"/>
            </a:spcBef>
            <a:spcAft>
              <a:spcPct val="35000"/>
            </a:spcAft>
          </a:pPr>
          <a:r>
            <a:rPr lang="en-US" sz="2000" kern="1200">
              <a:solidFill>
                <a:prstClr val="black">
                  <a:hueOff val="0"/>
                  <a:satOff val="0"/>
                  <a:lumOff val="0"/>
                  <a:alphaOff val="0"/>
                </a:prstClr>
              </a:solidFill>
              <a:latin typeface="Calibri"/>
              <a:ea typeface="+mn-ea"/>
              <a:cs typeface="+mn-cs"/>
            </a:rPr>
            <a:t>- Train</a:t>
          </a:r>
        </a:p>
        <a:p>
          <a:pPr lvl="0" algn="l" defTabSz="889000">
            <a:lnSpc>
              <a:spcPct val="90000"/>
            </a:lnSpc>
            <a:spcBef>
              <a:spcPct val="0"/>
            </a:spcBef>
            <a:spcAft>
              <a:spcPct val="35000"/>
            </a:spcAft>
          </a:pPr>
          <a:r>
            <a:rPr lang="en-US" sz="2000" kern="1200">
              <a:solidFill>
                <a:prstClr val="black">
                  <a:hueOff val="0"/>
                  <a:satOff val="0"/>
                  <a:lumOff val="0"/>
                  <a:alphaOff val="0"/>
                </a:prstClr>
              </a:solidFill>
              <a:latin typeface="Calibri"/>
              <a:ea typeface="+mn-ea"/>
              <a:cs typeface="+mn-cs"/>
            </a:rPr>
            <a:t>- Retrain</a:t>
          </a:r>
        </a:p>
        <a:p>
          <a:pPr lvl="0" algn="l" defTabSz="889000">
            <a:lnSpc>
              <a:spcPct val="90000"/>
            </a:lnSpc>
            <a:spcBef>
              <a:spcPct val="0"/>
            </a:spcBef>
            <a:spcAft>
              <a:spcPct val="35000"/>
            </a:spcAft>
          </a:pPr>
          <a:r>
            <a:rPr lang="en-US" sz="2000" kern="1200">
              <a:solidFill>
                <a:prstClr val="black">
                  <a:hueOff val="0"/>
                  <a:satOff val="0"/>
                  <a:lumOff val="0"/>
                  <a:alphaOff val="0"/>
                </a:prstClr>
              </a:solidFill>
              <a:latin typeface="Calibri"/>
              <a:ea typeface="+mn-ea"/>
              <a:cs typeface="+mn-cs"/>
            </a:rPr>
            <a:t>- Reassign</a:t>
          </a:r>
        </a:p>
        <a:p>
          <a:pPr lvl="0" algn="l" defTabSz="889000">
            <a:lnSpc>
              <a:spcPct val="90000"/>
            </a:lnSpc>
            <a:spcBef>
              <a:spcPct val="0"/>
            </a:spcBef>
            <a:spcAft>
              <a:spcPct val="35000"/>
            </a:spcAft>
          </a:pPr>
          <a:r>
            <a:rPr lang="en-US" sz="2000" kern="1200">
              <a:solidFill>
                <a:prstClr val="black">
                  <a:hueOff val="0"/>
                  <a:satOff val="0"/>
                  <a:lumOff val="0"/>
                  <a:alphaOff val="0"/>
                </a:prstClr>
              </a:solidFill>
              <a:latin typeface="Calibri"/>
              <a:ea typeface="+mn-ea"/>
              <a:cs typeface="+mn-cs"/>
            </a:rPr>
            <a:t>- Mentor back to duty</a:t>
          </a:r>
        </a:p>
      </dsp:txBody>
      <dsp:txXfrm>
        <a:off x="13201" y="1158455"/>
        <a:ext cx="3859632" cy="2933962"/>
      </dsp:txXfrm>
    </dsp:sp>
    <dsp:sp modelId="{3392C23F-3812-5243-AE9C-4A7514895F30}">
      <dsp:nvSpPr>
        <dsp:cNvPr id="0" name=""/>
        <dsp:cNvSpPr/>
      </dsp:nvSpPr>
      <dsp:spPr>
        <a:xfrm>
          <a:off x="3980622" y="565"/>
          <a:ext cx="3859632" cy="1157889"/>
        </a:xfrm>
        <a:prstGeom prst="rect">
          <a:avLst/>
        </a:prstGeom>
        <a:solidFill>
          <a:schemeClr val="accent1">
            <a:shade val="80000"/>
            <a:hueOff val="135633"/>
            <a:satOff val="2588"/>
            <a:lumOff val="11428"/>
            <a:alphaOff val="0"/>
          </a:schemeClr>
        </a:solidFill>
        <a:ln w="12700" cap="flat" cmpd="sng" algn="ctr">
          <a:solidFill>
            <a:schemeClr val="accent1">
              <a:shade val="80000"/>
              <a:hueOff val="135633"/>
              <a:satOff val="2588"/>
              <a:lumOff val="114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04997" tIns="304997" rIns="304997" bIns="304997" numCol="1" spcCol="1270" anchor="ctr" anchorCtr="0">
          <a:noAutofit/>
        </a:bodyPr>
        <a:lstStyle/>
        <a:p>
          <a:pPr lvl="0" algn="ctr" defTabSz="1422400">
            <a:lnSpc>
              <a:spcPct val="90000"/>
            </a:lnSpc>
            <a:spcBef>
              <a:spcPct val="0"/>
            </a:spcBef>
            <a:spcAft>
              <a:spcPct val="35000"/>
            </a:spcAft>
          </a:pPr>
          <a:r>
            <a:rPr lang="en-US" sz="3200" b="1" kern="1200"/>
            <a:t>Well-Being Skills</a:t>
          </a:r>
        </a:p>
      </dsp:txBody>
      <dsp:txXfrm>
        <a:off x="3980622" y="565"/>
        <a:ext cx="3859632" cy="1157889"/>
      </dsp:txXfrm>
    </dsp:sp>
    <dsp:sp modelId="{663A4983-E385-3A4C-9A2E-20E14778FCC8}">
      <dsp:nvSpPr>
        <dsp:cNvPr id="0" name=""/>
        <dsp:cNvSpPr/>
      </dsp:nvSpPr>
      <dsp:spPr>
        <a:xfrm>
          <a:off x="3980622" y="1158455"/>
          <a:ext cx="3859632" cy="29339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246" tIns="182880" rIns="381246" bIns="381246" numCol="1" spcCol="1270" anchor="t" anchorCtr="0">
          <a:noAutofit/>
        </a:bodyPr>
        <a:lstStyle/>
        <a:p>
          <a:pPr lvl="0" algn="l" defTabSz="889000">
            <a:lnSpc>
              <a:spcPct val="90000"/>
            </a:lnSpc>
            <a:spcBef>
              <a:spcPct val="0"/>
            </a:spcBef>
            <a:spcAft>
              <a:spcPct val="35000"/>
            </a:spcAft>
            <a:buClr>
              <a:srgbClr val="FF0000"/>
            </a:buClr>
            <a:buSzPct val="90000"/>
          </a:pPr>
          <a:r>
            <a:rPr lang="en-US" sz="2000" kern="1200"/>
            <a:t>Re-establish or learn new skills to deal with stress-reactions: </a:t>
          </a:r>
        </a:p>
        <a:p>
          <a:pPr lvl="0" algn="l" defTabSz="889000">
            <a:lnSpc>
              <a:spcPct val="90000"/>
            </a:lnSpc>
            <a:spcBef>
              <a:spcPct val="0"/>
            </a:spcBef>
            <a:spcAft>
              <a:spcPct val="35000"/>
            </a:spcAft>
            <a:buClr>
              <a:srgbClr val="FF0000"/>
            </a:buClr>
            <a:buSzPct val="90000"/>
          </a:pPr>
          <a:r>
            <a:rPr lang="en-US" sz="2000" kern="1200"/>
            <a:t>- Calming </a:t>
          </a:r>
        </a:p>
        <a:p>
          <a:pPr lvl="0" algn="l" defTabSz="889000">
            <a:lnSpc>
              <a:spcPct val="90000"/>
            </a:lnSpc>
            <a:spcBef>
              <a:spcPct val="0"/>
            </a:spcBef>
            <a:spcAft>
              <a:spcPct val="35000"/>
            </a:spcAft>
            <a:buClr>
              <a:srgbClr val="FF0000"/>
            </a:buClr>
            <a:buSzPct val="90000"/>
          </a:pPr>
          <a:r>
            <a:rPr lang="en-US" sz="2000" kern="1200"/>
            <a:t>- Problem-solving</a:t>
          </a:r>
        </a:p>
        <a:p>
          <a:pPr lvl="0" algn="l" defTabSz="889000">
            <a:lnSpc>
              <a:spcPct val="90000"/>
            </a:lnSpc>
            <a:spcBef>
              <a:spcPct val="0"/>
            </a:spcBef>
            <a:spcAft>
              <a:spcPct val="35000"/>
            </a:spcAft>
            <a:buClr>
              <a:srgbClr val="FF0000"/>
            </a:buClr>
            <a:buSzPct val="90000"/>
          </a:pPr>
          <a:r>
            <a:rPr lang="en-US" sz="2000" kern="1200"/>
            <a:t>- Health and fitness</a:t>
          </a:r>
        </a:p>
        <a:p>
          <a:pPr lvl="0" algn="l" defTabSz="889000">
            <a:lnSpc>
              <a:spcPct val="90000"/>
            </a:lnSpc>
            <a:spcBef>
              <a:spcPct val="0"/>
            </a:spcBef>
            <a:spcAft>
              <a:spcPct val="35000"/>
            </a:spcAft>
            <a:buClr>
              <a:srgbClr val="FF0000"/>
            </a:buClr>
            <a:buSzPct val="90000"/>
          </a:pPr>
          <a:r>
            <a:rPr lang="en-US" sz="2000" kern="1200"/>
            <a:t>- Managing trauma  and loss reminders</a:t>
          </a:r>
        </a:p>
      </dsp:txBody>
      <dsp:txXfrm>
        <a:off x="3980622" y="1158455"/>
        <a:ext cx="3859632" cy="2933962"/>
      </dsp:txXfrm>
    </dsp:sp>
    <dsp:sp modelId="{0FD8E0E6-B678-DD4E-A868-521155CD4A3D}">
      <dsp:nvSpPr>
        <dsp:cNvPr id="0" name=""/>
        <dsp:cNvSpPr/>
      </dsp:nvSpPr>
      <dsp:spPr>
        <a:xfrm>
          <a:off x="7948043" y="565"/>
          <a:ext cx="3859632" cy="1157889"/>
        </a:xfrm>
        <a:prstGeom prst="rect">
          <a:avLst/>
        </a:prstGeom>
        <a:solidFill>
          <a:schemeClr val="accent1">
            <a:shade val="80000"/>
            <a:hueOff val="271265"/>
            <a:satOff val="5175"/>
            <a:lumOff val="22856"/>
            <a:alphaOff val="0"/>
          </a:schemeClr>
        </a:solidFill>
        <a:ln w="12700" cap="flat" cmpd="sng" algn="ctr">
          <a:solidFill>
            <a:schemeClr val="accent1">
              <a:shade val="80000"/>
              <a:hueOff val="271265"/>
              <a:satOff val="5175"/>
              <a:lumOff val="2285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04997" tIns="304997" rIns="304997" bIns="304997" numCol="1" spcCol="1270" anchor="ctr" anchorCtr="0">
          <a:noAutofit/>
        </a:bodyPr>
        <a:lstStyle/>
        <a:p>
          <a:pPr lvl="0" algn="ctr" defTabSz="1422400">
            <a:lnSpc>
              <a:spcPct val="90000"/>
            </a:lnSpc>
            <a:spcBef>
              <a:spcPct val="0"/>
            </a:spcBef>
            <a:spcAft>
              <a:spcPct val="35000"/>
            </a:spcAft>
          </a:pPr>
          <a:r>
            <a:rPr lang="en-US" sz="3200" b="1" kern="1200"/>
            <a:t>Social Skills</a:t>
          </a:r>
          <a:endParaRPr lang="en-US" sz="3200" kern="1200"/>
        </a:p>
      </dsp:txBody>
      <dsp:txXfrm>
        <a:off x="7948043" y="565"/>
        <a:ext cx="3859632" cy="1157889"/>
      </dsp:txXfrm>
    </dsp:sp>
    <dsp:sp modelId="{F4B04CBB-6230-B043-955E-84D5A2BA66F1}">
      <dsp:nvSpPr>
        <dsp:cNvPr id="0" name=""/>
        <dsp:cNvSpPr/>
      </dsp:nvSpPr>
      <dsp:spPr>
        <a:xfrm>
          <a:off x="7948043" y="1158455"/>
          <a:ext cx="3859632" cy="293396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246" tIns="182880" rIns="381246" bIns="381246" numCol="1" spcCol="1270" anchor="t" anchorCtr="0">
          <a:noAutofit/>
        </a:bodyPr>
        <a:lstStyle/>
        <a:p>
          <a:pPr lvl="0" algn="l" defTabSz="889000">
            <a:lnSpc>
              <a:spcPct val="90000"/>
            </a:lnSpc>
            <a:spcBef>
              <a:spcPct val="0"/>
            </a:spcBef>
            <a:spcAft>
              <a:spcPct val="35000"/>
            </a:spcAft>
            <a:buNone/>
          </a:pPr>
          <a:r>
            <a:rPr lang="en-US" sz="2000" kern="1200"/>
            <a:t>Re-establish or learn social skills to deal with stress-reactions:</a:t>
          </a:r>
        </a:p>
        <a:p>
          <a:pPr lvl="0" algn="l" defTabSz="889000">
            <a:lnSpc>
              <a:spcPct val="90000"/>
            </a:lnSpc>
            <a:spcBef>
              <a:spcPct val="0"/>
            </a:spcBef>
            <a:spcAft>
              <a:spcPct val="35000"/>
            </a:spcAft>
            <a:buFont typeface="Arial" panose="020B0604020202020204" pitchFamily="34" charset="0"/>
            <a:buNone/>
          </a:pPr>
          <a:r>
            <a:rPr lang="en-US" sz="2000" kern="1200"/>
            <a:t>- Requesting support</a:t>
          </a:r>
        </a:p>
        <a:p>
          <a:pPr lvl="0" algn="l" defTabSz="889000">
            <a:lnSpc>
              <a:spcPct val="90000"/>
            </a:lnSpc>
            <a:spcBef>
              <a:spcPct val="0"/>
            </a:spcBef>
            <a:spcAft>
              <a:spcPct val="35000"/>
            </a:spcAft>
            <a:buFont typeface="Arial" panose="020B0604020202020204" pitchFamily="34" charset="0"/>
            <a:buNone/>
          </a:pPr>
          <a:r>
            <a:rPr lang="en-US" sz="2000" kern="1200"/>
            <a:t>- Conflict resolution</a:t>
          </a:r>
        </a:p>
        <a:p>
          <a:pPr lvl="0" algn="l" defTabSz="889000">
            <a:lnSpc>
              <a:spcPct val="90000"/>
            </a:lnSpc>
            <a:spcBef>
              <a:spcPct val="0"/>
            </a:spcBef>
            <a:spcAft>
              <a:spcPct val="35000"/>
            </a:spcAft>
            <a:buFont typeface="Arial" panose="020B0604020202020204" pitchFamily="34" charset="0"/>
            <a:buNone/>
          </a:pPr>
          <a:r>
            <a:rPr lang="en-US" sz="2000" kern="1200"/>
            <a:t>- Seeking mentoring</a:t>
          </a:r>
        </a:p>
        <a:p>
          <a:pPr lvl="0" algn="l" defTabSz="889000">
            <a:lnSpc>
              <a:spcPct val="90000"/>
            </a:lnSpc>
            <a:spcBef>
              <a:spcPct val="0"/>
            </a:spcBef>
            <a:spcAft>
              <a:spcPct val="35000"/>
            </a:spcAft>
            <a:buFont typeface="Arial" panose="020B0604020202020204" pitchFamily="34" charset="0"/>
            <a:buChar char="•"/>
          </a:pPr>
          <a:r>
            <a:rPr lang="en-US" sz="2000" kern="1200"/>
            <a:t>- Assertiveness and advocacy</a:t>
          </a:r>
        </a:p>
      </dsp:txBody>
      <dsp:txXfrm>
        <a:off x="7948043" y="1158455"/>
        <a:ext cx="3859632" cy="293396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7394" y="543127"/>
          <a:ext cx="2543597" cy="763079"/>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01" tIns="201001" rIns="201001" bIns="201001" numCol="1" spcCol="1270" anchor="ctr" anchorCtr="0">
          <a:noAutofit/>
        </a:bodyPr>
        <a:lstStyle/>
        <a:p>
          <a:pPr lvl="0" algn="ctr" defTabSz="1111250">
            <a:lnSpc>
              <a:spcPct val="90000"/>
            </a:lnSpc>
            <a:spcBef>
              <a:spcPct val="0"/>
            </a:spcBef>
            <a:spcAft>
              <a:spcPct val="35000"/>
            </a:spcAft>
          </a:pPr>
          <a:r>
            <a:rPr lang="en-US" sz="2500" b="1" kern="1200">
              <a:latin typeface="+mn-lt"/>
              <a:cs typeface="Arial" charset="0"/>
            </a:rPr>
            <a:t>Trust</a:t>
          </a:r>
          <a:endParaRPr lang="en-US" sz="2500" kern="1200"/>
        </a:p>
      </dsp:txBody>
      <dsp:txXfrm>
        <a:off x="7394" y="543127"/>
        <a:ext cx="2543597" cy="763079"/>
      </dsp:txXfrm>
    </dsp:sp>
    <dsp:sp modelId="{C96B89ED-9947-4A4F-BA7C-A258F83E62C8}">
      <dsp:nvSpPr>
        <dsp:cNvPr id="0" name=""/>
        <dsp:cNvSpPr/>
      </dsp:nvSpPr>
      <dsp:spPr>
        <a:xfrm>
          <a:off x="7394" y="1306206"/>
          <a:ext cx="2543597" cy="27226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251" tIns="251251" rIns="251251" bIns="251251" numCol="1" spcCol="1270" anchor="t" anchorCtr="0">
          <a:noAutofit/>
        </a:bodyPr>
        <a:lstStyle/>
        <a:p>
          <a:pPr lvl="0" algn="l" defTabSz="1066800">
            <a:lnSpc>
              <a:spcPct val="90000"/>
            </a:lnSpc>
            <a:spcBef>
              <a:spcPct val="0"/>
            </a:spcBef>
            <a:spcAft>
              <a:spcPct val="35000"/>
            </a:spcAft>
          </a:pPr>
          <a:r>
            <a:rPr lang="en-US" sz="2400" kern="1200"/>
            <a:t>Trust in:</a:t>
          </a:r>
        </a:p>
        <a:p>
          <a:pPr lvl="0" algn="l" defTabSz="1066800">
            <a:lnSpc>
              <a:spcPct val="90000"/>
            </a:lnSpc>
            <a:spcBef>
              <a:spcPct val="0"/>
            </a:spcBef>
            <a:spcAft>
              <a:spcPct val="35000"/>
            </a:spcAft>
          </a:pPr>
          <a:r>
            <a:rPr lang="en-US" sz="2400" kern="1200"/>
            <a:t>Peers</a:t>
          </a:r>
        </a:p>
        <a:p>
          <a:pPr lvl="0" algn="l" defTabSz="1066800">
            <a:lnSpc>
              <a:spcPct val="90000"/>
            </a:lnSpc>
            <a:spcBef>
              <a:spcPct val="0"/>
            </a:spcBef>
            <a:spcAft>
              <a:spcPct val="35000"/>
            </a:spcAft>
          </a:pPr>
          <a:r>
            <a:rPr lang="en-US" sz="2400" kern="1200"/>
            <a:t>Equipment</a:t>
          </a:r>
        </a:p>
        <a:p>
          <a:pPr lvl="0" algn="l" defTabSz="1066800">
            <a:lnSpc>
              <a:spcPct val="90000"/>
            </a:lnSpc>
            <a:spcBef>
              <a:spcPct val="0"/>
            </a:spcBef>
            <a:spcAft>
              <a:spcPct val="35000"/>
            </a:spcAft>
          </a:pPr>
          <a:r>
            <a:rPr lang="en-US" sz="2400" kern="1200"/>
            <a:t>Leaders</a:t>
          </a:r>
        </a:p>
        <a:p>
          <a:pPr lvl="0" algn="l" defTabSz="1066800">
            <a:lnSpc>
              <a:spcPct val="90000"/>
            </a:lnSpc>
            <a:spcBef>
              <a:spcPct val="0"/>
            </a:spcBef>
            <a:spcAft>
              <a:spcPct val="35000"/>
            </a:spcAft>
          </a:pPr>
          <a:r>
            <a:rPr lang="en-US" sz="2400" kern="1200"/>
            <a:t>Mission</a:t>
          </a:r>
        </a:p>
      </dsp:txBody>
      <dsp:txXfrm>
        <a:off x="7394" y="1306206"/>
        <a:ext cx="2543597" cy="2722666"/>
      </dsp:txXfrm>
    </dsp:sp>
    <dsp:sp modelId="{3392C23F-3812-5243-AE9C-4A7514895F30}">
      <dsp:nvSpPr>
        <dsp:cNvPr id="0" name=""/>
        <dsp:cNvSpPr/>
      </dsp:nvSpPr>
      <dsp:spPr>
        <a:xfrm>
          <a:off x="2658886" y="543127"/>
          <a:ext cx="2543597" cy="763079"/>
        </a:xfrm>
        <a:prstGeom prst="rect">
          <a:avLst/>
        </a:prstGeom>
        <a:solidFill>
          <a:schemeClr val="accent1">
            <a:shade val="80000"/>
            <a:hueOff val="90422"/>
            <a:satOff val="1725"/>
            <a:lumOff val="7619"/>
            <a:alphaOff val="0"/>
          </a:schemeClr>
        </a:solidFill>
        <a:ln w="12700" cap="flat" cmpd="sng" algn="ctr">
          <a:solidFill>
            <a:schemeClr val="accent1">
              <a:shade val="80000"/>
              <a:hueOff val="90422"/>
              <a:satOff val="1725"/>
              <a:lumOff val="761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01" tIns="201001" rIns="201001" bIns="201001" numCol="1" spcCol="1270" anchor="ctr" anchorCtr="0">
          <a:noAutofit/>
        </a:bodyPr>
        <a:lstStyle/>
        <a:p>
          <a:pPr lvl="0" algn="ctr" defTabSz="1111250">
            <a:lnSpc>
              <a:spcPct val="90000"/>
            </a:lnSpc>
            <a:spcBef>
              <a:spcPct val="0"/>
            </a:spcBef>
            <a:spcAft>
              <a:spcPct val="35000"/>
            </a:spcAft>
          </a:pPr>
          <a:r>
            <a:rPr lang="en-US" sz="2500" b="1" kern="1200"/>
            <a:t>Hope</a:t>
          </a:r>
        </a:p>
      </dsp:txBody>
      <dsp:txXfrm>
        <a:off x="2658886" y="543127"/>
        <a:ext cx="2543597" cy="763079"/>
      </dsp:txXfrm>
    </dsp:sp>
    <dsp:sp modelId="{663A4983-E385-3A4C-9A2E-20E14778FCC8}">
      <dsp:nvSpPr>
        <dsp:cNvPr id="0" name=""/>
        <dsp:cNvSpPr/>
      </dsp:nvSpPr>
      <dsp:spPr>
        <a:xfrm>
          <a:off x="2658886" y="1306206"/>
          <a:ext cx="2543597" cy="27226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251" tIns="251251" rIns="251251" bIns="251251" numCol="1" spcCol="1270" anchor="t" anchorCtr="0">
          <a:noAutofit/>
        </a:bodyPr>
        <a:lstStyle/>
        <a:p>
          <a:pPr lvl="0" algn="l" defTabSz="1066800">
            <a:lnSpc>
              <a:spcPct val="90000"/>
            </a:lnSpc>
            <a:spcBef>
              <a:spcPct val="0"/>
            </a:spcBef>
            <a:spcAft>
              <a:spcPct val="35000"/>
            </a:spcAft>
            <a:buClr>
              <a:srgbClr val="FF0000"/>
            </a:buClr>
            <a:buSzPct val="90000"/>
          </a:pPr>
          <a:r>
            <a:rPr lang="en-US" sz="2400" kern="1200"/>
            <a:t>Self-forgiveness </a:t>
          </a:r>
        </a:p>
        <a:p>
          <a:pPr lvl="0" algn="l" defTabSz="1066800">
            <a:lnSpc>
              <a:spcPct val="90000"/>
            </a:lnSpc>
            <a:spcBef>
              <a:spcPct val="0"/>
            </a:spcBef>
            <a:spcAft>
              <a:spcPct val="35000"/>
            </a:spcAft>
            <a:buClr>
              <a:srgbClr val="FF0000"/>
            </a:buClr>
            <a:buSzPct val="90000"/>
          </a:pPr>
          <a:r>
            <a:rPr lang="en-US" sz="2400" kern="1200"/>
            <a:t>Forgiveness of others</a:t>
          </a:r>
        </a:p>
        <a:p>
          <a:pPr lvl="0" algn="l" defTabSz="1066800">
            <a:lnSpc>
              <a:spcPct val="90000"/>
            </a:lnSpc>
            <a:spcBef>
              <a:spcPct val="0"/>
            </a:spcBef>
            <a:spcAft>
              <a:spcPct val="35000"/>
            </a:spcAft>
            <a:buClr>
              <a:srgbClr val="FF0000"/>
            </a:buClr>
            <a:buSzPct val="90000"/>
          </a:pPr>
          <a:r>
            <a:rPr lang="en-US" sz="2400" kern="1200"/>
            <a:t>Imagining the future</a:t>
          </a:r>
        </a:p>
      </dsp:txBody>
      <dsp:txXfrm>
        <a:off x="2658886" y="1306206"/>
        <a:ext cx="2543597" cy="2722666"/>
      </dsp:txXfrm>
    </dsp:sp>
    <dsp:sp modelId="{0FD8E0E6-B678-DD4E-A868-521155CD4A3D}">
      <dsp:nvSpPr>
        <dsp:cNvPr id="0" name=""/>
        <dsp:cNvSpPr/>
      </dsp:nvSpPr>
      <dsp:spPr>
        <a:xfrm>
          <a:off x="5310378" y="543127"/>
          <a:ext cx="2543597" cy="763079"/>
        </a:xfrm>
        <a:prstGeom prst="rect">
          <a:avLst/>
        </a:prstGeom>
        <a:solidFill>
          <a:schemeClr val="accent1">
            <a:shade val="80000"/>
            <a:hueOff val="180844"/>
            <a:satOff val="3450"/>
            <a:lumOff val="15237"/>
            <a:alphaOff val="0"/>
          </a:schemeClr>
        </a:solidFill>
        <a:ln w="12700" cap="flat" cmpd="sng" algn="ctr">
          <a:solidFill>
            <a:schemeClr val="accent1">
              <a:shade val="80000"/>
              <a:hueOff val="180844"/>
              <a:satOff val="3450"/>
              <a:lumOff val="1523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01" tIns="201001" rIns="201001" bIns="201001" numCol="1" spcCol="1270" anchor="ctr" anchorCtr="0">
          <a:noAutofit/>
        </a:bodyPr>
        <a:lstStyle/>
        <a:p>
          <a:pPr lvl="0" algn="ctr" defTabSz="1111250">
            <a:lnSpc>
              <a:spcPct val="90000"/>
            </a:lnSpc>
            <a:spcBef>
              <a:spcPct val="0"/>
            </a:spcBef>
            <a:spcAft>
              <a:spcPct val="35000"/>
            </a:spcAft>
          </a:pPr>
          <a:r>
            <a:rPr lang="en-US" sz="2500" b="1" kern="1200"/>
            <a:t>Self-Worth</a:t>
          </a:r>
          <a:endParaRPr lang="en-US" sz="2500" kern="1200"/>
        </a:p>
      </dsp:txBody>
      <dsp:txXfrm>
        <a:off x="5310378" y="543127"/>
        <a:ext cx="2543597" cy="763079"/>
      </dsp:txXfrm>
    </dsp:sp>
    <dsp:sp modelId="{F4B04CBB-6230-B043-955E-84D5A2BA66F1}">
      <dsp:nvSpPr>
        <dsp:cNvPr id="0" name=""/>
        <dsp:cNvSpPr/>
      </dsp:nvSpPr>
      <dsp:spPr>
        <a:xfrm>
          <a:off x="5310378" y="1306206"/>
          <a:ext cx="2543597" cy="27226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251" tIns="251251" rIns="251251" bIns="251251" numCol="1" spcCol="1270" anchor="t" anchorCtr="0">
          <a:noAutofit/>
        </a:bodyPr>
        <a:lstStyle/>
        <a:p>
          <a:pPr lvl="0" algn="l" defTabSz="1066800">
            <a:lnSpc>
              <a:spcPct val="90000"/>
            </a:lnSpc>
            <a:spcBef>
              <a:spcPct val="0"/>
            </a:spcBef>
            <a:spcAft>
              <a:spcPct val="35000"/>
            </a:spcAft>
          </a:pPr>
          <a:r>
            <a:rPr lang="en-US" sz="2400" kern="1200"/>
            <a:t>Belief in self</a:t>
          </a:r>
        </a:p>
        <a:p>
          <a:pPr lvl="0" algn="l" defTabSz="1066800">
            <a:lnSpc>
              <a:spcPct val="90000"/>
            </a:lnSpc>
            <a:spcBef>
              <a:spcPct val="0"/>
            </a:spcBef>
            <a:spcAft>
              <a:spcPct val="35000"/>
            </a:spcAft>
          </a:pPr>
          <a:r>
            <a:rPr lang="en-US" sz="2400" kern="1200"/>
            <a:t>Accurate self-concept</a:t>
          </a:r>
        </a:p>
        <a:p>
          <a:pPr lvl="0" algn="l" defTabSz="1066800">
            <a:lnSpc>
              <a:spcPct val="90000"/>
            </a:lnSpc>
            <a:spcBef>
              <a:spcPct val="0"/>
            </a:spcBef>
            <a:spcAft>
              <a:spcPct val="35000"/>
            </a:spcAft>
          </a:pPr>
          <a:r>
            <a:rPr lang="en-US" sz="2400" kern="1200"/>
            <a:t>Self-respect</a:t>
          </a:r>
        </a:p>
      </dsp:txBody>
      <dsp:txXfrm>
        <a:off x="5310378" y="1306206"/>
        <a:ext cx="2543597" cy="2722666"/>
      </dsp:txXfrm>
    </dsp:sp>
    <dsp:sp modelId="{14128912-80BD-EA4B-A556-9B81501FFE87}">
      <dsp:nvSpPr>
        <dsp:cNvPr id="0" name=""/>
        <dsp:cNvSpPr/>
      </dsp:nvSpPr>
      <dsp:spPr>
        <a:xfrm>
          <a:off x="7961870" y="543127"/>
          <a:ext cx="2543597" cy="763079"/>
        </a:xfrm>
        <a:prstGeom prst="rect">
          <a:avLst/>
        </a:prstGeom>
        <a:solidFill>
          <a:schemeClr val="accent1">
            <a:shade val="80000"/>
            <a:hueOff val="271265"/>
            <a:satOff val="5175"/>
            <a:lumOff val="22856"/>
            <a:alphaOff val="0"/>
          </a:schemeClr>
        </a:solidFill>
        <a:ln w="12700" cap="flat" cmpd="sng" algn="ctr">
          <a:solidFill>
            <a:schemeClr val="accent1">
              <a:shade val="80000"/>
              <a:hueOff val="271265"/>
              <a:satOff val="5175"/>
              <a:lumOff val="2285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01001" tIns="201001" rIns="201001" bIns="201001" numCol="1" spcCol="1270" anchor="ctr" anchorCtr="0">
          <a:noAutofit/>
        </a:bodyPr>
        <a:lstStyle/>
        <a:p>
          <a:pPr lvl="0" algn="ctr" defTabSz="1111250">
            <a:lnSpc>
              <a:spcPct val="90000"/>
            </a:lnSpc>
            <a:spcBef>
              <a:spcPct val="0"/>
            </a:spcBef>
            <a:spcAft>
              <a:spcPct val="35000"/>
            </a:spcAft>
          </a:pPr>
          <a:r>
            <a:rPr lang="en-US" sz="2500" b="1" kern="1200"/>
            <a:t>Meaning</a:t>
          </a:r>
        </a:p>
      </dsp:txBody>
      <dsp:txXfrm>
        <a:off x="7961870" y="543127"/>
        <a:ext cx="2543597" cy="763079"/>
      </dsp:txXfrm>
    </dsp:sp>
    <dsp:sp modelId="{359F9096-7382-7349-B8E7-3046EFCA5537}">
      <dsp:nvSpPr>
        <dsp:cNvPr id="0" name=""/>
        <dsp:cNvSpPr/>
      </dsp:nvSpPr>
      <dsp:spPr>
        <a:xfrm>
          <a:off x="7961870" y="1306206"/>
          <a:ext cx="2543597" cy="272266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251" tIns="251251" rIns="251251" bIns="251251" numCol="1" spcCol="1270" anchor="t" anchorCtr="0">
          <a:noAutofit/>
        </a:bodyPr>
        <a:lstStyle/>
        <a:p>
          <a:pPr lvl="0" algn="l" defTabSz="1066800">
            <a:lnSpc>
              <a:spcPct val="90000"/>
            </a:lnSpc>
            <a:spcBef>
              <a:spcPct val="0"/>
            </a:spcBef>
            <a:spcAft>
              <a:spcPct val="35000"/>
            </a:spcAft>
          </a:pPr>
          <a:r>
            <a:rPr lang="en-US" sz="2400" kern="1200"/>
            <a:t>Sense-making</a:t>
          </a:r>
        </a:p>
        <a:p>
          <a:pPr lvl="0" algn="l" defTabSz="1066800">
            <a:lnSpc>
              <a:spcPct val="90000"/>
            </a:lnSpc>
            <a:spcBef>
              <a:spcPct val="0"/>
            </a:spcBef>
            <a:spcAft>
              <a:spcPct val="35000"/>
            </a:spcAft>
          </a:pPr>
          <a:r>
            <a:rPr lang="en-US" sz="2400" kern="1200"/>
            <a:t>Purpose</a:t>
          </a:r>
        </a:p>
        <a:p>
          <a:pPr lvl="0" algn="l" defTabSz="1066800">
            <a:lnSpc>
              <a:spcPct val="90000"/>
            </a:lnSpc>
            <a:spcBef>
              <a:spcPct val="0"/>
            </a:spcBef>
            <a:spcAft>
              <a:spcPct val="35000"/>
            </a:spcAft>
          </a:pPr>
          <a:r>
            <a:rPr lang="en-US" sz="2400" kern="1200"/>
            <a:t>Faith</a:t>
          </a:r>
        </a:p>
      </dsp:txBody>
      <dsp:txXfrm>
        <a:off x="7961870" y="1306206"/>
        <a:ext cx="2543597" cy="272266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7A15C-12CA-464F-B28B-C000020C2148}">
      <dsp:nvSpPr>
        <dsp:cNvPr id="0" name=""/>
        <dsp:cNvSpPr/>
      </dsp:nvSpPr>
      <dsp:spPr>
        <a:xfrm>
          <a:off x="968136" y="421009"/>
          <a:ext cx="1921576" cy="16281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2E448E-B16E-41CA-9866-73748907213D}">
      <dsp:nvSpPr>
        <dsp:cNvPr id="0" name=""/>
        <dsp:cNvSpPr/>
      </dsp:nvSpPr>
      <dsp:spPr>
        <a:xfrm>
          <a:off x="968136" y="110558"/>
          <a:ext cx="1921576" cy="28035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solidFill>
                <a:schemeClr val="tx1">
                  <a:lumMod val="65000"/>
                  <a:lumOff val="35000"/>
                </a:schemeClr>
              </a:solidFill>
            </a:rPr>
            <a:t>Tone is collaborative, experimental, non-judgmental</a:t>
          </a:r>
        </a:p>
      </dsp:txBody>
      <dsp:txXfrm>
        <a:off x="968136" y="110558"/>
        <a:ext cx="1921576" cy="280359"/>
      </dsp:txXfrm>
    </dsp:sp>
    <dsp:sp modelId="{C2F02683-2FB9-442E-951E-1FEAA00A746E}">
      <dsp:nvSpPr>
        <dsp:cNvPr id="0" name=""/>
        <dsp:cNvSpPr/>
      </dsp:nvSpPr>
      <dsp:spPr>
        <a:xfrm>
          <a:off x="4020994" y="421009"/>
          <a:ext cx="1921576" cy="16281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5F08E4-076D-4710-97CA-58B9ACF217EC}">
      <dsp:nvSpPr>
        <dsp:cNvPr id="0" name=""/>
        <dsp:cNvSpPr/>
      </dsp:nvSpPr>
      <dsp:spPr>
        <a:xfrm>
          <a:off x="4020994" y="110558"/>
          <a:ext cx="1921576" cy="28035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solidFill>
                <a:schemeClr val="tx1">
                  <a:lumMod val="65000"/>
                  <a:lumOff val="35000"/>
                </a:schemeClr>
              </a:solidFill>
            </a:rPr>
            <a:t>Timing and context are important</a:t>
          </a:r>
        </a:p>
      </dsp:txBody>
      <dsp:txXfrm>
        <a:off x="4020994" y="110558"/>
        <a:ext cx="1921576" cy="280359"/>
      </dsp:txXfrm>
    </dsp:sp>
    <dsp:sp modelId="{F7537E83-E7CC-4683-A368-8D2AA2A94972}">
      <dsp:nvSpPr>
        <dsp:cNvPr id="0" name=""/>
        <dsp:cNvSpPr/>
      </dsp:nvSpPr>
      <dsp:spPr>
        <a:xfrm>
          <a:off x="7073852" y="421009"/>
          <a:ext cx="1921576" cy="16281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016EE5-BBDF-48C9-A592-5CA38BD65C3C}">
      <dsp:nvSpPr>
        <dsp:cNvPr id="0" name=""/>
        <dsp:cNvSpPr/>
      </dsp:nvSpPr>
      <dsp:spPr>
        <a:xfrm>
          <a:off x="7073852" y="110558"/>
          <a:ext cx="1921576" cy="28035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solidFill>
                <a:schemeClr val="tx1">
                  <a:lumMod val="65000"/>
                  <a:lumOff val="35000"/>
                </a:schemeClr>
              </a:solidFill>
            </a:rPr>
            <a:t>SFA is not meant to address all ranges of issues</a:t>
          </a:r>
        </a:p>
      </dsp:txBody>
      <dsp:txXfrm>
        <a:off x="7073852" y="110558"/>
        <a:ext cx="1921576" cy="280359"/>
      </dsp:txXfrm>
    </dsp:sp>
    <dsp:sp modelId="{F5A399FC-CF24-4F36-B848-21A6677310FC}">
      <dsp:nvSpPr>
        <dsp:cNvPr id="0" name=""/>
        <dsp:cNvSpPr/>
      </dsp:nvSpPr>
      <dsp:spPr>
        <a:xfrm>
          <a:off x="968136" y="2649574"/>
          <a:ext cx="1921576" cy="16281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976492-8405-4711-801F-6F536323AB7F}">
      <dsp:nvSpPr>
        <dsp:cNvPr id="0" name=""/>
        <dsp:cNvSpPr/>
      </dsp:nvSpPr>
      <dsp:spPr>
        <a:xfrm>
          <a:off x="968136" y="2306837"/>
          <a:ext cx="1921576" cy="28035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solidFill>
                <a:schemeClr val="tx1">
                  <a:lumMod val="65000"/>
                  <a:lumOff val="35000"/>
                </a:schemeClr>
              </a:solidFill>
            </a:rPr>
            <a:t>Flexibility and “tiny steps” are emphasized</a:t>
          </a:r>
        </a:p>
      </dsp:txBody>
      <dsp:txXfrm>
        <a:off x="968136" y="2306837"/>
        <a:ext cx="1921576" cy="280359"/>
      </dsp:txXfrm>
    </dsp:sp>
    <dsp:sp modelId="{BB9064EC-F12A-4FD5-8B5A-AF38A85E1286}">
      <dsp:nvSpPr>
        <dsp:cNvPr id="0" name=""/>
        <dsp:cNvSpPr/>
      </dsp:nvSpPr>
      <dsp:spPr>
        <a:xfrm>
          <a:off x="4020994" y="2649574"/>
          <a:ext cx="1921576" cy="162813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B66BAF7-01DC-4F9F-A1CB-55581AEAEF0C}">
      <dsp:nvSpPr>
        <dsp:cNvPr id="0" name=""/>
        <dsp:cNvSpPr/>
      </dsp:nvSpPr>
      <dsp:spPr>
        <a:xfrm>
          <a:off x="4020994" y="2306837"/>
          <a:ext cx="1921576" cy="28035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solidFill>
                <a:schemeClr val="tx1">
                  <a:lumMod val="65000"/>
                  <a:lumOff val="35000"/>
                </a:schemeClr>
              </a:solidFill>
            </a:rPr>
            <a:t>Mentoring and problem solving are highlighted</a:t>
          </a:r>
        </a:p>
      </dsp:txBody>
      <dsp:txXfrm>
        <a:off x="4020994" y="2306837"/>
        <a:ext cx="1921576" cy="280359"/>
      </dsp:txXfrm>
    </dsp:sp>
    <dsp:sp modelId="{CC2A10DB-8952-41BC-B647-A1796BDE9BB5}">
      <dsp:nvSpPr>
        <dsp:cNvPr id="0" name=""/>
        <dsp:cNvSpPr/>
      </dsp:nvSpPr>
      <dsp:spPr>
        <a:xfrm>
          <a:off x="7073852" y="2649574"/>
          <a:ext cx="1921576" cy="162813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B5377E-C2D5-4768-BBE2-B30BBFA8A8E4}">
      <dsp:nvSpPr>
        <dsp:cNvPr id="0" name=""/>
        <dsp:cNvSpPr/>
      </dsp:nvSpPr>
      <dsp:spPr>
        <a:xfrm>
          <a:off x="7073852" y="2306837"/>
          <a:ext cx="1921576" cy="280359"/>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solidFill>
                <a:schemeClr val="tx1">
                  <a:lumMod val="65000"/>
                  <a:lumOff val="35000"/>
                </a:schemeClr>
              </a:solidFill>
            </a:rPr>
            <a:t>Bridge to higher care when indicated</a:t>
          </a:r>
        </a:p>
      </dsp:txBody>
      <dsp:txXfrm>
        <a:off x="7073852" y="2306837"/>
        <a:ext cx="1921576" cy="2803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D3460-970F-41EE-B12D-4CC2E1D0B6F2}">
      <dsp:nvSpPr>
        <dsp:cNvPr id="0" name=""/>
        <dsp:cNvSpPr/>
      </dsp:nvSpPr>
      <dsp:spPr>
        <a:xfrm>
          <a:off x="3171" y="143988"/>
          <a:ext cx="3092529" cy="662400"/>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w="6350" cap="flat" cmpd="sng" algn="ctr">
          <a:solidFill>
            <a:schemeClr val="accent1">
              <a:alpha val="9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a:t>Grief &amp; Loss</a:t>
          </a:r>
        </a:p>
      </dsp:txBody>
      <dsp:txXfrm>
        <a:off x="3171" y="143988"/>
        <a:ext cx="3092529" cy="662400"/>
      </dsp:txXfrm>
    </dsp:sp>
    <dsp:sp modelId="{2622E65B-5E5F-4FD8-906E-F28062BB6C17}">
      <dsp:nvSpPr>
        <dsp:cNvPr id="0" name=""/>
        <dsp:cNvSpPr/>
      </dsp:nvSpPr>
      <dsp:spPr>
        <a:xfrm>
          <a:off x="3171" y="806388"/>
          <a:ext cx="3092529" cy="160994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Loss of cherished people, things, aspects of self, activities</a:t>
          </a:r>
        </a:p>
      </dsp:txBody>
      <dsp:txXfrm>
        <a:off x="3171" y="806388"/>
        <a:ext cx="3092529" cy="1609942"/>
      </dsp:txXfrm>
    </dsp:sp>
    <dsp:sp modelId="{F76E6818-3863-4E3C-84BB-5FCBADDBEB60}">
      <dsp:nvSpPr>
        <dsp:cNvPr id="0" name=""/>
        <dsp:cNvSpPr/>
      </dsp:nvSpPr>
      <dsp:spPr>
        <a:xfrm>
          <a:off x="3528655" y="143988"/>
          <a:ext cx="3092529" cy="662400"/>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w="6350" cap="flat" cmpd="sng" algn="ctr">
          <a:solidFill>
            <a:schemeClr val="accent1">
              <a:alpha val="90000"/>
              <a:hueOff val="0"/>
              <a:satOff val="0"/>
              <a:lumOff val="0"/>
              <a:alphaOff val="-20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a:t>Physical Illness</a:t>
          </a:r>
        </a:p>
      </dsp:txBody>
      <dsp:txXfrm>
        <a:off x="3528655" y="143988"/>
        <a:ext cx="3092529" cy="662400"/>
      </dsp:txXfrm>
    </dsp:sp>
    <dsp:sp modelId="{20CA656E-50F9-44B7-A153-ECB6085CCBD8}">
      <dsp:nvSpPr>
        <dsp:cNvPr id="0" name=""/>
        <dsp:cNvSpPr/>
      </dsp:nvSpPr>
      <dsp:spPr>
        <a:xfrm>
          <a:off x="3528655" y="806388"/>
          <a:ext cx="3092529" cy="160994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Physical fatigue, loss of function, fear of infection and infecting others</a:t>
          </a:r>
        </a:p>
      </dsp:txBody>
      <dsp:txXfrm>
        <a:off x="3528655" y="806388"/>
        <a:ext cx="3092529" cy="1609942"/>
      </dsp:txXfrm>
    </dsp:sp>
    <dsp:sp modelId="{E12CD155-771C-4271-A42E-907C05B0DC6D}">
      <dsp:nvSpPr>
        <dsp:cNvPr id="0" name=""/>
        <dsp:cNvSpPr/>
      </dsp:nvSpPr>
      <dsp:spPr>
        <a:xfrm>
          <a:off x="7054138" y="143988"/>
          <a:ext cx="3092529" cy="662400"/>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w="6350" cap="flat" cmpd="sng" algn="ctr">
          <a:solidFill>
            <a:schemeClr val="accent1">
              <a:alpha val="90000"/>
              <a:hueOff val="0"/>
              <a:satOff val="0"/>
              <a:lumOff val="0"/>
              <a:alphaOff val="-40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63576" tIns="93472" rIns="163576" bIns="93472" numCol="1" spcCol="1270" anchor="ctr" anchorCtr="0">
          <a:noAutofit/>
        </a:bodyPr>
        <a:lstStyle/>
        <a:p>
          <a:pPr lvl="0" algn="ctr" defTabSz="1022350">
            <a:lnSpc>
              <a:spcPct val="90000"/>
            </a:lnSpc>
            <a:spcBef>
              <a:spcPct val="0"/>
            </a:spcBef>
            <a:spcAft>
              <a:spcPct val="35000"/>
            </a:spcAft>
          </a:pPr>
          <a:r>
            <a:rPr lang="en-US" sz="2300" kern="1200"/>
            <a:t>Abandonment</a:t>
          </a:r>
        </a:p>
      </dsp:txBody>
      <dsp:txXfrm>
        <a:off x="7054138" y="143988"/>
        <a:ext cx="3092529" cy="662400"/>
      </dsp:txXfrm>
    </dsp:sp>
    <dsp:sp modelId="{5A2BCA37-4DE5-4618-B837-38D20CD7A1CF}">
      <dsp:nvSpPr>
        <dsp:cNvPr id="0" name=""/>
        <dsp:cNvSpPr/>
      </dsp:nvSpPr>
      <dsp:spPr>
        <a:xfrm>
          <a:off x="7054138" y="806388"/>
          <a:ext cx="3092529" cy="160994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a:t>Lack of adequate supplies, resources, perceived leadership indifference</a:t>
          </a:r>
        </a:p>
      </dsp:txBody>
      <dsp:txXfrm>
        <a:off x="7054138" y="806388"/>
        <a:ext cx="3092529" cy="16099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88BC1-78CC-44F0-B262-93AAA14E8954}">
      <dsp:nvSpPr>
        <dsp:cNvPr id="0" name=""/>
        <dsp:cNvSpPr/>
      </dsp:nvSpPr>
      <dsp:spPr>
        <a:xfrm>
          <a:off x="339" y="20015"/>
          <a:ext cx="2814255" cy="432000"/>
        </a:xfrm>
        <a:prstGeom prst="rect">
          <a:avLst/>
        </a:prstGeom>
        <a:solidFill>
          <a:schemeClr val="accent6"/>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a:latin typeface="+mn-lt"/>
            </a:rPr>
            <a:t>READY</a:t>
          </a:r>
        </a:p>
      </dsp:txBody>
      <dsp:txXfrm>
        <a:off x="339" y="20015"/>
        <a:ext cx="2814255" cy="432000"/>
      </dsp:txXfrm>
    </dsp:sp>
    <dsp:sp modelId="{3971CC5B-4B7C-4AF0-B1FB-6D498DAD270F}">
      <dsp:nvSpPr>
        <dsp:cNvPr id="0" name=""/>
        <dsp:cNvSpPr/>
      </dsp:nvSpPr>
      <dsp:spPr>
        <a:xfrm>
          <a:off x="339" y="452015"/>
          <a:ext cx="2814255" cy="5380128"/>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a:latin typeface="+mn-lt"/>
            </a:rPr>
            <a:t>Description:</a:t>
          </a:r>
        </a:p>
        <a:p>
          <a:pPr marL="228600" lvl="2" indent="-114300" algn="l" defTabSz="666750">
            <a:lnSpc>
              <a:spcPct val="90000"/>
            </a:lnSpc>
            <a:spcBef>
              <a:spcPct val="0"/>
            </a:spcBef>
            <a:spcAft>
              <a:spcPct val="15000"/>
            </a:spcAft>
            <a:buChar char="•"/>
          </a:pPr>
          <a:r>
            <a:rPr lang="en-US" sz="1500" kern="1200">
              <a:latin typeface="+mn-lt"/>
            </a:rPr>
            <a:t>Optimal functioning</a:t>
          </a:r>
        </a:p>
        <a:p>
          <a:pPr marL="228600" lvl="2" indent="-114300" algn="l" defTabSz="666750">
            <a:lnSpc>
              <a:spcPct val="90000"/>
            </a:lnSpc>
            <a:spcBef>
              <a:spcPct val="0"/>
            </a:spcBef>
            <a:spcAft>
              <a:spcPct val="15000"/>
            </a:spcAft>
            <a:buChar char="•"/>
          </a:pPr>
          <a:r>
            <a:rPr lang="en-US" sz="1500" kern="1200">
              <a:latin typeface="+mn-lt"/>
            </a:rPr>
            <a:t>Adaptive growth</a:t>
          </a:r>
        </a:p>
        <a:p>
          <a:pPr marL="114300" lvl="1" indent="-114300" algn="l" defTabSz="666750">
            <a:lnSpc>
              <a:spcPct val="90000"/>
            </a:lnSpc>
            <a:spcBef>
              <a:spcPct val="0"/>
            </a:spcBef>
            <a:spcAft>
              <a:spcPct val="15000"/>
            </a:spcAft>
            <a:buChar char="•"/>
          </a:pPr>
          <a:r>
            <a:rPr lang="en-US" sz="1500" b="1" kern="1200">
              <a:latin typeface="+mn-lt"/>
            </a:rPr>
            <a:t>Causes:</a:t>
          </a:r>
        </a:p>
        <a:p>
          <a:pPr marL="228600" lvl="2" indent="-114300" algn="l" defTabSz="666750">
            <a:lnSpc>
              <a:spcPct val="90000"/>
            </a:lnSpc>
            <a:spcBef>
              <a:spcPct val="0"/>
            </a:spcBef>
            <a:spcAft>
              <a:spcPct val="15000"/>
            </a:spcAft>
            <a:buChar char="•"/>
          </a:pPr>
          <a:r>
            <a:rPr lang="en-US" sz="1500" kern="1200">
              <a:latin typeface="+mn-lt"/>
            </a:rPr>
            <a:t>Health &amp; wellbeing</a:t>
          </a:r>
        </a:p>
        <a:p>
          <a:pPr marL="228600" lvl="2" indent="-114300" algn="l" defTabSz="666750">
            <a:lnSpc>
              <a:spcPct val="90000"/>
            </a:lnSpc>
            <a:spcBef>
              <a:spcPct val="0"/>
            </a:spcBef>
            <a:spcAft>
              <a:spcPct val="15000"/>
            </a:spcAft>
            <a:buChar char="•"/>
          </a:pPr>
          <a:r>
            <a:rPr lang="en-US" sz="1500" kern="1200">
              <a:latin typeface="+mn-lt"/>
            </a:rPr>
            <a:t>Positive social environment</a:t>
          </a:r>
        </a:p>
        <a:p>
          <a:pPr marL="228600" lvl="2" indent="-114300" algn="l" defTabSz="666750">
            <a:lnSpc>
              <a:spcPct val="90000"/>
            </a:lnSpc>
            <a:spcBef>
              <a:spcPct val="0"/>
            </a:spcBef>
            <a:spcAft>
              <a:spcPct val="15000"/>
            </a:spcAft>
            <a:buChar char="•"/>
          </a:pPr>
          <a:r>
            <a:rPr lang="en-US" sz="1500" kern="1200">
              <a:latin typeface="+mn-lt"/>
            </a:rPr>
            <a:t>Resources</a:t>
          </a:r>
        </a:p>
        <a:p>
          <a:pPr marL="114300" lvl="1" indent="-114300" algn="l" defTabSz="666750">
            <a:lnSpc>
              <a:spcPct val="90000"/>
            </a:lnSpc>
            <a:spcBef>
              <a:spcPct val="0"/>
            </a:spcBef>
            <a:spcAft>
              <a:spcPct val="15000"/>
            </a:spcAft>
            <a:buChar char="•"/>
          </a:pPr>
          <a:r>
            <a:rPr lang="en-US" sz="1500" b="1" kern="1200">
              <a:latin typeface="+mn-lt"/>
            </a:rPr>
            <a:t>Features:</a:t>
          </a:r>
        </a:p>
        <a:p>
          <a:pPr marL="228600" lvl="2" indent="-114300" algn="l" defTabSz="666750">
            <a:lnSpc>
              <a:spcPct val="90000"/>
            </a:lnSpc>
            <a:spcBef>
              <a:spcPct val="0"/>
            </a:spcBef>
            <a:spcAft>
              <a:spcPct val="15000"/>
            </a:spcAft>
            <a:buChar char="•"/>
          </a:pPr>
          <a:r>
            <a:rPr lang="en-US" sz="1500" kern="1200">
              <a:latin typeface="+mn-lt"/>
            </a:rPr>
            <a:t>At one’s best</a:t>
          </a:r>
        </a:p>
        <a:p>
          <a:pPr marL="228600" lvl="2" indent="-114300" algn="l" defTabSz="666750">
            <a:lnSpc>
              <a:spcPct val="90000"/>
            </a:lnSpc>
            <a:spcBef>
              <a:spcPct val="0"/>
            </a:spcBef>
            <a:spcAft>
              <a:spcPct val="15000"/>
            </a:spcAft>
            <a:buChar char="•"/>
          </a:pPr>
          <a:r>
            <a:rPr lang="en-US" sz="1500" kern="1200">
              <a:latin typeface="+mn-lt"/>
            </a:rPr>
            <a:t>Well-trained and prepared</a:t>
          </a:r>
        </a:p>
        <a:p>
          <a:pPr marL="228600" lvl="2" indent="-114300" algn="l" defTabSz="666750">
            <a:lnSpc>
              <a:spcPct val="90000"/>
            </a:lnSpc>
            <a:spcBef>
              <a:spcPct val="0"/>
            </a:spcBef>
            <a:spcAft>
              <a:spcPct val="15000"/>
            </a:spcAft>
            <a:buChar char="•"/>
          </a:pPr>
          <a:r>
            <a:rPr lang="en-US" sz="1500" kern="1200">
              <a:latin typeface="+mn-lt"/>
            </a:rPr>
            <a:t>In control</a:t>
          </a:r>
        </a:p>
        <a:p>
          <a:pPr marL="228600" lvl="2" indent="-114300" algn="l" defTabSz="666750">
            <a:lnSpc>
              <a:spcPct val="90000"/>
            </a:lnSpc>
            <a:spcBef>
              <a:spcPct val="0"/>
            </a:spcBef>
            <a:spcAft>
              <a:spcPct val="15000"/>
            </a:spcAft>
            <a:buChar char="•"/>
          </a:pPr>
          <a:r>
            <a:rPr lang="en-US" sz="1500" kern="1200">
              <a:latin typeface="+mn-lt"/>
            </a:rPr>
            <a:t>Physically, mentally and spiritually fit</a:t>
          </a:r>
        </a:p>
        <a:p>
          <a:pPr marL="228600" lvl="2" indent="-114300" algn="l" defTabSz="666750">
            <a:lnSpc>
              <a:spcPct val="90000"/>
            </a:lnSpc>
            <a:spcBef>
              <a:spcPct val="0"/>
            </a:spcBef>
            <a:spcAft>
              <a:spcPct val="15000"/>
            </a:spcAft>
            <a:buChar char="•"/>
          </a:pPr>
          <a:r>
            <a:rPr lang="en-US" sz="1500" kern="1200">
              <a:latin typeface="+mn-lt"/>
            </a:rPr>
            <a:t>Mission-focused</a:t>
          </a:r>
        </a:p>
        <a:p>
          <a:pPr marL="228600" lvl="2" indent="-114300" algn="l" defTabSz="666750">
            <a:lnSpc>
              <a:spcPct val="90000"/>
            </a:lnSpc>
            <a:spcBef>
              <a:spcPct val="0"/>
            </a:spcBef>
            <a:spcAft>
              <a:spcPct val="15000"/>
            </a:spcAft>
            <a:buChar char="•"/>
          </a:pPr>
          <a:r>
            <a:rPr lang="en-US" sz="1500" kern="1200">
              <a:latin typeface="+mn-lt"/>
            </a:rPr>
            <a:t>Motivated</a:t>
          </a:r>
        </a:p>
        <a:p>
          <a:pPr marL="228600" lvl="2" indent="-114300" algn="l" defTabSz="666750">
            <a:lnSpc>
              <a:spcPct val="90000"/>
            </a:lnSpc>
            <a:spcBef>
              <a:spcPct val="0"/>
            </a:spcBef>
            <a:spcAft>
              <a:spcPct val="15000"/>
            </a:spcAft>
            <a:buChar char="•"/>
          </a:pPr>
          <a:r>
            <a:rPr lang="en-US" sz="1500" kern="1200">
              <a:latin typeface="+mn-lt"/>
            </a:rPr>
            <a:t>Calm and steady</a:t>
          </a:r>
        </a:p>
        <a:p>
          <a:pPr marL="228600" lvl="2" indent="-114300" algn="l" defTabSz="666750">
            <a:lnSpc>
              <a:spcPct val="90000"/>
            </a:lnSpc>
            <a:spcBef>
              <a:spcPct val="0"/>
            </a:spcBef>
            <a:spcAft>
              <a:spcPct val="15000"/>
            </a:spcAft>
            <a:buChar char="•"/>
          </a:pPr>
          <a:r>
            <a:rPr lang="en-US" sz="1500" kern="1200">
              <a:latin typeface="+mn-lt"/>
            </a:rPr>
            <a:t>Having fun</a:t>
          </a:r>
        </a:p>
        <a:p>
          <a:pPr marL="228600" lvl="2" indent="-114300" algn="l" defTabSz="666750">
            <a:lnSpc>
              <a:spcPct val="90000"/>
            </a:lnSpc>
            <a:spcBef>
              <a:spcPct val="0"/>
            </a:spcBef>
            <a:spcAft>
              <a:spcPct val="15000"/>
            </a:spcAft>
            <a:buChar char="•"/>
          </a:pPr>
          <a:r>
            <a:rPr lang="en-US" sz="1500" kern="1200">
              <a:latin typeface="+mn-lt"/>
            </a:rPr>
            <a:t>Behaving ethically</a:t>
          </a:r>
        </a:p>
      </dsp:txBody>
      <dsp:txXfrm>
        <a:off x="339" y="452015"/>
        <a:ext cx="2814255" cy="5380128"/>
      </dsp:txXfrm>
    </dsp:sp>
    <dsp:sp modelId="{A5491542-08DA-49F7-9955-699ACACF93D9}">
      <dsp:nvSpPr>
        <dsp:cNvPr id="0" name=""/>
        <dsp:cNvSpPr/>
      </dsp:nvSpPr>
      <dsp:spPr>
        <a:xfrm>
          <a:off x="3124969" y="20015"/>
          <a:ext cx="2814255" cy="432000"/>
        </a:xfrm>
        <a:prstGeom prst="rect">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a:latin typeface="+mn-lt"/>
            </a:rPr>
            <a:t>REACTIVE</a:t>
          </a:r>
        </a:p>
      </dsp:txBody>
      <dsp:txXfrm>
        <a:off x="3124969" y="20015"/>
        <a:ext cx="2814255" cy="432000"/>
      </dsp:txXfrm>
    </dsp:sp>
    <dsp:sp modelId="{C42C5E25-E366-4555-98ED-ED7CA5478F2E}">
      <dsp:nvSpPr>
        <dsp:cNvPr id="0" name=""/>
        <dsp:cNvSpPr/>
      </dsp:nvSpPr>
      <dsp:spPr>
        <a:xfrm>
          <a:off x="3124969" y="452015"/>
          <a:ext cx="2814255" cy="5380128"/>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a:latin typeface="+mn-lt"/>
            </a:rPr>
            <a:t>Description:</a:t>
          </a:r>
        </a:p>
        <a:p>
          <a:pPr marL="228600" lvl="2" indent="-114300" algn="l" defTabSz="666750">
            <a:lnSpc>
              <a:spcPct val="90000"/>
            </a:lnSpc>
            <a:spcBef>
              <a:spcPct val="0"/>
            </a:spcBef>
            <a:spcAft>
              <a:spcPct val="15000"/>
            </a:spcAft>
            <a:buChar char="•"/>
          </a:pPr>
          <a:r>
            <a:rPr lang="en-US" sz="1500" kern="1200">
              <a:latin typeface="+mn-lt"/>
            </a:rPr>
            <a:t>Mild transient distress/impairment</a:t>
          </a:r>
        </a:p>
        <a:p>
          <a:pPr marL="228600" lvl="2" indent="-114300" algn="l" defTabSz="666750">
            <a:lnSpc>
              <a:spcPct val="90000"/>
            </a:lnSpc>
            <a:spcBef>
              <a:spcPct val="0"/>
            </a:spcBef>
            <a:spcAft>
              <a:spcPct val="15000"/>
            </a:spcAft>
            <a:buChar char="•"/>
          </a:pPr>
          <a:r>
            <a:rPr lang="en-US" sz="1500" kern="1200">
              <a:latin typeface="+mn-lt"/>
            </a:rPr>
            <a:t>Low risk, resolves</a:t>
          </a:r>
        </a:p>
        <a:p>
          <a:pPr marL="114300" lvl="1" indent="-114300" algn="l" defTabSz="666750">
            <a:lnSpc>
              <a:spcPct val="90000"/>
            </a:lnSpc>
            <a:spcBef>
              <a:spcPct val="0"/>
            </a:spcBef>
            <a:spcAft>
              <a:spcPct val="15000"/>
            </a:spcAft>
            <a:buChar char="•"/>
          </a:pPr>
          <a:r>
            <a:rPr lang="en-US" sz="1500" b="1" kern="1200">
              <a:latin typeface="+mn-lt"/>
            </a:rPr>
            <a:t>Causes:</a:t>
          </a:r>
        </a:p>
        <a:p>
          <a:pPr marL="228600" lvl="2" indent="-114300" algn="l" defTabSz="666750">
            <a:lnSpc>
              <a:spcPct val="90000"/>
            </a:lnSpc>
            <a:spcBef>
              <a:spcPct val="0"/>
            </a:spcBef>
            <a:spcAft>
              <a:spcPct val="15000"/>
            </a:spcAft>
            <a:buChar char="•"/>
          </a:pPr>
          <a:r>
            <a:rPr lang="en-US" sz="1500" kern="1200">
              <a:latin typeface="+mn-lt"/>
            </a:rPr>
            <a:t>Any personal or professional stressor</a:t>
          </a:r>
        </a:p>
        <a:p>
          <a:pPr marL="114300" lvl="1" indent="-114300" algn="l" defTabSz="666750">
            <a:lnSpc>
              <a:spcPct val="90000"/>
            </a:lnSpc>
            <a:spcBef>
              <a:spcPct val="0"/>
            </a:spcBef>
            <a:spcAft>
              <a:spcPct val="15000"/>
            </a:spcAft>
            <a:buChar char="•"/>
          </a:pPr>
          <a:r>
            <a:rPr lang="en-US" sz="1500" b="1" kern="1200">
              <a:latin typeface="+mn-lt"/>
            </a:rPr>
            <a:t>Features:</a:t>
          </a:r>
          <a:r>
            <a:rPr lang="en-US" sz="1500" kern="1200">
              <a:latin typeface="+mn-lt"/>
            </a:rPr>
            <a:t> </a:t>
          </a:r>
        </a:p>
        <a:p>
          <a:pPr marL="228600" lvl="2" indent="-114300" algn="l" defTabSz="666750">
            <a:lnSpc>
              <a:spcPct val="90000"/>
            </a:lnSpc>
            <a:spcBef>
              <a:spcPct val="0"/>
            </a:spcBef>
            <a:spcAft>
              <a:spcPct val="15000"/>
            </a:spcAft>
            <a:buChar char="•"/>
          </a:pPr>
          <a:r>
            <a:rPr lang="en-US" sz="1500" kern="1200">
              <a:latin typeface="+mn-lt"/>
            </a:rPr>
            <a:t>Irritability</a:t>
          </a:r>
        </a:p>
        <a:p>
          <a:pPr marL="228600" lvl="2" indent="-114300" algn="l" defTabSz="666750">
            <a:lnSpc>
              <a:spcPct val="90000"/>
            </a:lnSpc>
            <a:spcBef>
              <a:spcPct val="0"/>
            </a:spcBef>
            <a:spcAft>
              <a:spcPct val="15000"/>
            </a:spcAft>
            <a:buChar char="•"/>
          </a:pPr>
          <a:r>
            <a:rPr lang="en-US" sz="1500" kern="1200">
              <a:latin typeface="+mn-lt"/>
            </a:rPr>
            <a:t>Feeling anxious or down</a:t>
          </a:r>
        </a:p>
        <a:p>
          <a:pPr marL="228600" lvl="2" indent="-114300" algn="l" defTabSz="666750">
            <a:lnSpc>
              <a:spcPct val="90000"/>
            </a:lnSpc>
            <a:spcBef>
              <a:spcPct val="0"/>
            </a:spcBef>
            <a:spcAft>
              <a:spcPct val="15000"/>
            </a:spcAft>
            <a:buChar char="•"/>
          </a:pPr>
          <a:r>
            <a:rPr lang="en-US" sz="1500" kern="1200">
              <a:latin typeface="+mn-lt"/>
            </a:rPr>
            <a:t>Loss of motivation</a:t>
          </a:r>
        </a:p>
        <a:p>
          <a:pPr marL="228600" lvl="2" indent="-114300" algn="l" defTabSz="666750">
            <a:lnSpc>
              <a:spcPct val="90000"/>
            </a:lnSpc>
            <a:spcBef>
              <a:spcPct val="0"/>
            </a:spcBef>
            <a:spcAft>
              <a:spcPct val="15000"/>
            </a:spcAft>
            <a:buChar char="•"/>
          </a:pPr>
          <a:r>
            <a:rPr lang="en-US" sz="1500" kern="1200">
              <a:latin typeface="+mn-lt"/>
            </a:rPr>
            <a:t>Loss of focus</a:t>
          </a:r>
        </a:p>
        <a:p>
          <a:pPr marL="228600" lvl="2" indent="-114300" algn="l" defTabSz="666750">
            <a:lnSpc>
              <a:spcPct val="90000"/>
            </a:lnSpc>
            <a:spcBef>
              <a:spcPct val="0"/>
            </a:spcBef>
            <a:spcAft>
              <a:spcPct val="15000"/>
            </a:spcAft>
            <a:buChar char="•"/>
          </a:pPr>
          <a:r>
            <a:rPr lang="en-US" sz="1500" kern="1200">
              <a:latin typeface="+mn-lt"/>
            </a:rPr>
            <a:t>Difficulty sleeping</a:t>
          </a:r>
        </a:p>
        <a:p>
          <a:pPr marL="228600" lvl="2" indent="-114300" algn="l" defTabSz="666750">
            <a:lnSpc>
              <a:spcPct val="90000"/>
            </a:lnSpc>
            <a:spcBef>
              <a:spcPct val="0"/>
            </a:spcBef>
            <a:spcAft>
              <a:spcPct val="15000"/>
            </a:spcAft>
            <a:buChar char="•"/>
          </a:pPr>
          <a:r>
            <a:rPr lang="en-US" sz="1500" kern="1200">
              <a:latin typeface="+mn-lt"/>
            </a:rPr>
            <a:t>Muscle tension or other physical changes and somatic symptoms</a:t>
          </a:r>
        </a:p>
        <a:p>
          <a:pPr marL="228600" lvl="2" indent="-114300" algn="l" defTabSz="666750">
            <a:lnSpc>
              <a:spcPct val="90000"/>
            </a:lnSpc>
            <a:spcBef>
              <a:spcPct val="0"/>
            </a:spcBef>
            <a:spcAft>
              <a:spcPct val="15000"/>
            </a:spcAft>
            <a:buChar char="•"/>
          </a:pPr>
          <a:r>
            <a:rPr lang="en-US" sz="1500" kern="1200">
              <a:latin typeface="+mn-lt"/>
            </a:rPr>
            <a:t>Not having fun</a:t>
          </a:r>
        </a:p>
      </dsp:txBody>
      <dsp:txXfrm>
        <a:off x="3124969" y="452015"/>
        <a:ext cx="2814255" cy="5380128"/>
      </dsp:txXfrm>
    </dsp:sp>
    <dsp:sp modelId="{7915AA2B-A2D6-49BC-9A58-EF22DD7EB528}">
      <dsp:nvSpPr>
        <dsp:cNvPr id="0" name=""/>
        <dsp:cNvSpPr/>
      </dsp:nvSpPr>
      <dsp:spPr>
        <a:xfrm>
          <a:off x="6249599" y="20015"/>
          <a:ext cx="2814255" cy="432000"/>
        </a:xfrm>
        <a:prstGeom prst="rect">
          <a:avLst/>
        </a:prstGeom>
        <a:solidFill>
          <a:schemeClr val="accent2"/>
        </a:solidFill>
        <a:ln w="12700" cap="flat" cmpd="sng" algn="ctr">
          <a:solidFill>
            <a:schemeClr val="accent2">
              <a:shade val="50000"/>
            </a:schemeClr>
          </a:solidFill>
          <a:prstDash val="solid"/>
          <a:miter lim="800000"/>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a:latin typeface="+mn-lt"/>
            </a:rPr>
            <a:t>INJURED</a:t>
          </a:r>
        </a:p>
      </dsp:txBody>
      <dsp:txXfrm>
        <a:off x="6249599" y="20015"/>
        <a:ext cx="2814255" cy="432000"/>
      </dsp:txXfrm>
    </dsp:sp>
    <dsp:sp modelId="{A49E8549-083A-4E5F-B534-0640F0FA06EF}">
      <dsp:nvSpPr>
        <dsp:cNvPr id="0" name=""/>
        <dsp:cNvSpPr/>
      </dsp:nvSpPr>
      <dsp:spPr>
        <a:xfrm>
          <a:off x="6249599" y="452015"/>
          <a:ext cx="2814255" cy="5380128"/>
        </a:xfrm>
        <a:prstGeom prst="rect">
          <a:avLst/>
        </a:prstGeom>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6350" cap="flat" cmpd="sng" algn="ctr">
          <a:solidFill>
            <a:schemeClr val="accent2"/>
          </a:solidFill>
          <a:prstDash val="solid"/>
          <a:miter lim="800000"/>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1" kern="1200">
              <a:latin typeface="+mn-lt"/>
            </a:rPr>
            <a:t>Description:</a:t>
          </a:r>
        </a:p>
        <a:p>
          <a:pPr marL="228600" lvl="2" indent="-114300" algn="l" defTabSz="666750">
            <a:lnSpc>
              <a:spcPct val="90000"/>
            </a:lnSpc>
            <a:spcBef>
              <a:spcPct val="0"/>
            </a:spcBef>
            <a:spcAft>
              <a:spcPct val="15000"/>
            </a:spcAft>
            <a:buChar char="•"/>
          </a:pPr>
          <a:r>
            <a:rPr lang="en-US" sz="1500" kern="1200">
              <a:latin typeface="+mn-lt"/>
            </a:rPr>
            <a:t>More severe, distress or impairment</a:t>
          </a:r>
        </a:p>
        <a:p>
          <a:pPr marL="228600" lvl="2" indent="-114300" algn="l" defTabSz="666750">
            <a:lnSpc>
              <a:spcPct val="90000"/>
            </a:lnSpc>
            <a:spcBef>
              <a:spcPct val="0"/>
            </a:spcBef>
            <a:spcAft>
              <a:spcPct val="15000"/>
            </a:spcAft>
            <a:buChar char="•"/>
          </a:pPr>
          <a:r>
            <a:rPr lang="en-US" sz="1500" kern="1200">
              <a:latin typeface="+mn-lt"/>
            </a:rPr>
            <a:t>Leaves a scar</a:t>
          </a:r>
        </a:p>
        <a:p>
          <a:pPr marL="228600" lvl="2" indent="-114300" algn="l" defTabSz="666750">
            <a:lnSpc>
              <a:spcPct val="90000"/>
            </a:lnSpc>
            <a:spcBef>
              <a:spcPct val="0"/>
            </a:spcBef>
            <a:spcAft>
              <a:spcPct val="15000"/>
            </a:spcAft>
            <a:buChar char="•"/>
          </a:pPr>
          <a:r>
            <a:rPr lang="en-US" sz="1500" kern="1200">
              <a:latin typeface="+mn-lt"/>
            </a:rPr>
            <a:t>Higher risk</a:t>
          </a:r>
        </a:p>
        <a:p>
          <a:pPr marL="114300" lvl="1" indent="-114300" algn="l" defTabSz="666750">
            <a:lnSpc>
              <a:spcPct val="90000"/>
            </a:lnSpc>
            <a:spcBef>
              <a:spcPct val="0"/>
            </a:spcBef>
            <a:spcAft>
              <a:spcPct val="15000"/>
            </a:spcAft>
            <a:buChar char="•"/>
          </a:pPr>
          <a:r>
            <a:rPr lang="en-US" sz="1500" b="1" kern="1200">
              <a:latin typeface="+mn-lt"/>
            </a:rPr>
            <a:t>Causes:</a:t>
          </a:r>
        </a:p>
        <a:p>
          <a:pPr marL="228600" lvl="2" indent="-114300" algn="l" defTabSz="666750">
            <a:lnSpc>
              <a:spcPct val="90000"/>
            </a:lnSpc>
            <a:spcBef>
              <a:spcPct val="0"/>
            </a:spcBef>
            <a:spcAft>
              <a:spcPct val="15000"/>
            </a:spcAft>
            <a:buChar char="•"/>
          </a:pPr>
          <a:r>
            <a:rPr lang="en-US" sz="1500" kern="1200">
              <a:latin typeface="+mn-lt"/>
            </a:rPr>
            <a:t>Traumatic injury</a:t>
          </a:r>
        </a:p>
        <a:p>
          <a:pPr marL="228600" lvl="2" indent="-114300" algn="l" defTabSz="666750">
            <a:lnSpc>
              <a:spcPct val="90000"/>
            </a:lnSpc>
            <a:spcBef>
              <a:spcPct val="0"/>
            </a:spcBef>
            <a:spcAft>
              <a:spcPct val="15000"/>
            </a:spcAft>
            <a:buChar char="•"/>
          </a:pPr>
          <a:r>
            <a:rPr lang="en-US" sz="1500" kern="1200">
              <a:latin typeface="+mn-lt"/>
            </a:rPr>
            <a:t>Grief injury</a:t>
          </a:r>
        </a:p>
        <a:p>
          <a:pPr marL="228600" lvl="2" indent="-114300" algn="l" defTabSz="666750">
            <a:lnSpc>
              <a:spcPct val="90000"/>
            </a:lnSpc>
            <a:spcBef>
              <a:spcPct val="0"/>
            </a:spcBef>
            <a:spcAft>
              <a:spcPct val="15000"/>
            </a:spcAft>
            <a:buChar char="•"/>
          </a:pPr>
          <a:r>
            <a:rPr lang="en-US" sz="1500" kern="1200">
              <a:latin typeface="+mn-lt"/>
            </a:rPr>
            <a:t>Moral injury</a:t>
          </a:r>
        </a:p>
        <a:p>
          <a:pPr marL="228600" lvl="2" indent="-114300" algn="l" defTabSz="666750">
            <a:lnSpc>
              <a:spcPct val="90000"/>
            </a:lnSpc>
            <a:spcBef>
              <a:spcPct val="0"/>
            </a:spcBef>
            <a:spcAft>
              <a:spcPct val="15000"/>
            </a:spcAft>
            <a:buChar char="•"/>
          </a:pPr>
          <a:r>
            <a:rPr lang="en-US" sz="1500" kern="1200">
              <a:latin typeface="+mn-lt"/>
            </a:rPr>
            <a:t>Fatigue injury</a:t>
          </a:r>
        </a:p>
        <a:p>
          <a:pPr marL="228600" lvl="2" indent="-114300" algn="l" defTabSz="666750">
            <a:lnSpc>
              <a:spcPct val="90000"/>
            </a:lnSpc>
            <a:spcBef>
              <a:spcPct val="0"/>
            </a:spcBef>
            <a:spcAft>
              <a:spcPct val="15000"/>
            </a:spcAft>
            <a:buChar char="•"/>
          </a:pPr>
          <a:r>
            <a:rPr lang="en-US" sz="1500" kern="1200">
              <a:latin typeface="+mn-lt"/>
            </a:rPr>
            <a:t>Loss of control</a:t>
          </a:r>
        </a:p>
        <a:p>
          <a:pPr marL="114300" lvl="1" indent="-114300" algn="l" defTabSz="666750">
            <a:lnSpc>
              <a:spcPct val="90000"/>
            </a:lnSpc>
            <a:spcBef>
              <a:spcPct val="0"/>
            </a:spcBef>
            <a:spcAft>
              <a:spcPct val="15000"/>
            </a:spcAft>
            <a:buChar char="•"/>
          </a:pPr>
          <a:r>
            <a:rPr lang="en-US" sz="1500" b="1" kern="1200">
              <a:latin typeface="+mn-lt"/>
            </a:rPr>
            <a:t>Features:</a:t>
          </a:r>
        </a:p>
        <a:p>
          <a:pPr marL="228600" lvl="2" indent="-114300" algn="l" defTabSz="666750">
            <a:lnSpc>
              <a:spcPct val="90000"/>
            </a:lnSpc>
            <a:spcBef>
              <a:spcPct val="0"/>
            </a:spcBef>
            <a:spcAft>
              <a:spcPct val="15000"/>
            </a:spcAft>
            <a:buChar char="•"/>
          </a:pPr>
          <a:r>
            <a:rPr lang="en-US" sz="1500" kern="1200">
              <a:latin typeface="+mn-lt"/>
            </a:rPr>
            <a:t>Panic, rage, intense anxiety or depression</a:t>
          </a:r>
        </a:p>
        <a:p>
          <a:pPr marL="228600" lvl="2" indent="-114300" algn="l" defTabSz="666750">
            <a:lnSpc>
              <a:spcPct val="90000"/>
            </a:lnSpc>
            <a:spcBef>
              <a:spcPct val="0"/>
            </a:spcBef>
            <a:spcAft>
              <a:spcPct val="15000"/>
            </a:spcAft>
            <a:buChar char="•"/>
          </a:pPr>
          <a:r>
            <a:rPr lang="en-US" sz="1500" kern="1200">
              <a:latin typeface="+mn-lt"/>
            </a:rPr>
            <a:t>No longer feeling like normal self</a:t>
          </a:r>
        </a:p>
        <a:p>
          <a:pPr marL="228600" lvl="2" indent="-114300" algn="l" defTabSz="666750">
            <a:lnSpc>
              <a:spcPct val="90000"/>
            </a:lnSpc>
            <a:spcBef>
              <a:spcPct val="0"/>
            </a:spcBef>
            <a:spcAft>
              <a:spcPct val="15000"/>
            </a:spcAft>
            <a:buChar char="•"/>
          </a:pPr>
          <a:r>
            <a:rPr lang="en-US" sz="1500" kern="1200">
              <a:latin typeface="+mn-lt"/>
            </a:rPr>
            <a:t>Excessive guilt, shame or blame</a:t>
          </a:r>
        </a:p>
        <a:p>
          <a:pPr marL="228600" lvl="2" indent="-114300" algn="l" defTabSz="666750">
            <a:lnSpc>
              <a:spcPct val="90000"/>
            </a:lnSpc>
            <a:spcBef>
              <a:spcPct val="0"/>
            </a:spcBef>
            <a:spcAft>
              <a:spcPct val="15000"/>
            </a:spcAft>
            <a:buChar char="•"/>
          </a:pPr>
          <a:r>
            <a:rPr lang="en-US" sz="1500" kern="1200">
              <a:latin typeface="+mn-lt"/>
            </a:rPr>
            <a:t>Substance use</a:t>
          </a:r>
        </a:p>
        <a:p>
          <a:pPr marL="228600" lvl="2" indent="-114300" algn="l" defTabSz="666750">
            <a:lnSpc>
              <a:spcPct val="90000"/>
            </a:lnSpc>
            <a:spcBef>
              <a:spcPct val="0"/>
            </a:spcBef>
            <a:spcAft>
              <a:spcPct val="15000"/>
            </a:spcAft>
            <a:buChar char="•"/>
          </a:pPr>
          <a:r>
            <a:rPr lang="en-US" sz="1500" kern="1200">
              <a:latin typeface="+mn-lt"/>
            </a:rPr>
            <a:t>Misconduct</a:t>
          </a:r>
        </a:p>
      </dsp:txBody>
      <dsp:txXfrm>
        <a:off x="6249599" y="452015"/>
        <a:ext cx="2814255" cy="5380128"/>
      </dsp:txXfrm>
    </dsp:sp>
    <dsp:sp modelId="{BCF24E2F-9620-4764-9763-25F97E0BD7C5}">
      <dsp:nvSpPr>
        <dsp:cNvPr id="0" name=""/>
        <dsp:cNvSpPr/>
      </dsp:nvSpPr>
      <dsp:spPr>
        <a:xfrm>
          <a:off x="9374229" y="20015"/>
          <a:ext cx="2814255" cy="432000"/>
        </a:xfrm>
        <a:prstGeom prst="rect">
          <a:avLst/>
        </a:prstGeom>
        <a:solidFill>
          <a:srgbClr val="FF0000"/>
        </a:solidFill>
        <a:ln w="1270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n-US" sz="1500" b="1" kern="1200">
              <a:latin typeface="+mn-lt"/>
            </a:rPr>
            <a:t>ILL</a:t>
          </a:r>
        </a:p>
      </dsp:txBody>
      <dsp:txXfrm>
        <a:off x="9374229" y="20015"/>
        <a:ext cx="2814255" cy="432000"/>
      </dsp:txXfrm>
    </dsp:sp>
    <dsp:sp modelId="{DF892A28-B405-40C6-920E-205EEA35F4A0}">
      <dsp:nvSpPr>
        <dsp:cNvPr id="0" name=""/>
        <dsp:cNvSpPr/>
      </dsp:nvSpPr>
      <dsp:spPr>
        <a:xfrm>
          <a:off x="9374229" y="452015"/>
          <a:ext cx="2814255" cy="5380128"/>
        </a:xfrm>
        <a:prstGeom prst="rect">
          <a:avLst/>
        </a:prstGeom>
        <a:solidFill>
          <a:srgbClr val="F4CCCC">
            <a:alpha val="90000"/>
          </a:srgbClr>
        </a:solidFill>
        <a:ln w="12700" cap="flat" cmpd="sng" algn="ctr">
          <a:solidFill>
            <a:srgbClr val="FF7C80">
              <a:alpha val="89804"/>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a:latin typeface="+mn-lt"/>
            </a:rPr>
            <a:t>Description:</a:t>
          </a:r>
        </a:p>
        <a:p>
          <a:pPr marL="228600" lvl="2" indent="-114300" algn="l" defTabSz="666750">
            <a:lnSpc>
              <a:spcPct val="90000"/>
            </a:lnSpc>
            <a:spcBef>
              <a:spcPct val="0"/>
            </a:spcBef>
            <a:spcAft>
              <a:spcPct val="15000"/>
            </a:spcAft>
            <a:buChar char="•"/>
          </a:pPr>
          <a:r>
            <a:rPr lang="en-US" sz="1500" kern="1200">
              <a:latin typeface="+mn-lt"/>
            </a:rPr>
            <a:t>Clinical mental disorder</a:t>
          </a:r>
        </a:p>
        <a:p>
          <a:pPr marL="228600" lvl="2" indent="-114300" algn="l" defTabSz="666750">
            <a:lnSpc>
              <a:spcPct val="90000"/>
            </a:lnSpc>
            <a:spcBef>
              <a:spcPct val="0"/>
            </a:spcBef>
            <a:spcAft>
              <a:spcPct val="15000"/>
            </a:spcAft>
            <a:buChar char="•"/>
          </a:pPr>
          <a:r>
            <a:rPr lang="en-US" sz="1500" kern="1200">
              <a:latin typeface="+mn-lt"/>
            </a:rPr>
            <a:t>Unhealed stress injury</a:t>
          </a:r>
        </a:p>
        <a:p>
          <a:pPr marL="228600" lvl="2" indent="-114300" algn="l" defTabSz="666750">
            <a:lnSpc>
              <a:spcPct val="90000"/>
            </a:lnSpc>
            <a:spcBef>
              <a:spcPct val="0"/>
            </a:spcBef>
            <a:spcAft>
              <a:spcPct val="15000"/>
            </a:spcAft>
            <a:buChar char="•"/>
          </a:pPr>
          <a:r>
            <a:rPr lang="en-US" sz="1500" kern="1200">
              <a:latin typeface="+mn-lt"/>
            </a:rPr>
            <a:t>Persistent impairment </a:t>
          </a:r>
        </a:p>
        <a:p>
          <a:pPr marL="114300" lvl="1" indent="-114300" algn="l" defTabSz="666750">
            <a:lnSpc>
              <a:spcPct val="90000"/>
            </a:lnSpc>
            <a:spcBef>
              <a:spcPct val="0"/>
            </a:spcBef>
            <a:spcAft>
              <a:spcPct val="15000"/>
            </a:spcAft>
            <a:buChar char="•"/>
          </a:pPr>
          <a:r>
            <a:rPr lang="en-US" sz="1500" b="1" kern="1200">
              <a:latin typeface="+mn-lt"/>
            </a:rPr>
            <a:t>Causes:</a:t>
          </a:r>
        </a:p>
        <a:p>
          <a:pPr marL="228600" lvl="2" indent="-114300" algn="l" defTabSz="666750">
            <a:lnSpc>
              <a:spcPct val="90000"/>
            </a:lnSpc>
            <a:spcBef>
              <a:spcPct val="0"/>
            </a:spcBef>
            <a:spcAft>
              <a:spcPct val="15000"/>
            </a:spcAft>
            <a:buChar char="•"/>
          </a:pPr>
          <a:r>
            <a:rPr lang="en-US" sz="1500" kern="1200">
              <a:latin typeface="+mn-lt"/>
            </a:rPr>
            <a:t>PTSD</a:t>
          </a:r>
        </a:p>
        <a:p>
          <a:pPr marL="228600" lvl="2" indent="-114300" algn="l" defTabSz="666750">
            <a:lnSpc>
              <a:spcPct val="90000"/>
            </a:lnSpc>
            <a:spcBef>
              <a:spcPct val="0"/>
            </a:spcBef>
            <a:spcAft>
              <a:spcPct val="15000"/>
            </a:spcAft>
            <a:buChar char="•"/>
          </a:pPr>
          <a:r>
            <a:rPr lang="en-US" sz="1500" kern="1200">
              <a:latin typeface="+mn-lt"/>
            </a:rPr>
            <a:t>Depression</a:t>
          </a:r>
        </a:p>
        <a:p>
          <a:pPr marL="228600" lvl="2" indent="-114300" algn="l" defTabSz="666750">
            <a:lnSpc>
              <a:spcPct val="90000"/>
            </a:lnSpc>
            <a:spcBef>
              <a:spcPct val="0"/>
            </a:spcBef>
            <a:spcAft>
              <a:spcPct val="15000"/>
            </a:spcAft>
            <a:buChar char="•"/>
          </a:pPr>
          <a:r>
            <a:rPr lang="en-US" sz="1500" kern="1200">
              <a:latin typeface="+mn-lt"/>
            </a:rPr>
            <a:t>Anxiety </a:t>
          </a:r>
        </a:p>
        <a:p>
          <a:pPr marL="114300" lvl="1" indent="-114300" algn="l" defTabSz="666750">
            <a:lnSpc>
              <a:spcPct val="90000"/>
            </a:lnSpc>
            <a:spcBef>
              <a:spcPct val="0"/>
            </a:spcBef>
            <a:spcAft>
              <a:spcPct val="15000"/>
            </a:spcAft>
            <a:buChar char="•"/>
          </a:pPr>
          <a:r>
            <a:rPr lang="en-US" sz="1500" b="1" kern="1200">
              <a:latin typeface="+mn-lt"/>
            </a:rPr>
            <a:t>Features:</a:t>
          </a:r>
        </a:p>
        <a:p>
          <a:pPr marL="228600" lvl="2" indent="-114300" algn="l" defTabSz="666750">
            <a:lnSpc>
              <a:spcPct val="90000"/>
            </a:lnSpc>
            <a:spcBef>
              <a:spcPct val="0"/>
            </a:spcBef>
            <a:spcAft>
              <a:spcPct val="15000"/>
            </a:spcAft>
            <a:buChar char="•"/>
          </a:pPr>
          <a:r>
            <a:rPr lang="en-US" sz="1500" kern="1200">
              <a:latin typeface="+mn-lt"/>
            </a:rPr>
            <a:t>Symptoms persist and worsen over time</a:t>
          </a:r>
        </a:p>
        <a:p>
          <a:pPr marL="228600" lvl="2" indent="-114300" algn="l" defTabSz="666750">
            <a:lnSpc>
              <a:spcPct val="90000"/>
            </a:lnSpc>
            <a:spcBef>
              <a:spcPct val="0"/>
            </a:spcBef>
            <a:spcAft>
              <a:spcPct val="15000"/>
            </a:spcAft>
            <a:buChar char="•"/>
          </a:pPr>
          <a:r>
            <a:rPr lang="en-US" sz="1500" kern="1200">
              <a:latin typeface="+mn-lt"/>
            </a:rPr>
            <a:t>Severe distress</a:t>
          </a:r>
        </a:p>
        <a:p>
          <a:pPr marL="228600" lvl="2" indent="-114300" algn="l" defTabSz="666750">
            <a:lnSpc>
              <a:spcPct val="90000"/>
            </a:lnSpc>
            <a:spcBef>
              <a:spcPct val="0"/>
            </a:spcBef>
            <a:spcAft>
              <a:spcPct val="15000"/>
            </a:spcAft>
            <a:buChar char="•"/>
          </a:pPr>
          <a:r>
            <a:rPr lang="en-US" sz="1500" kern="1200">
              <a:latin typeface="+mn-lt"/>
            </a:rPr>
            <a:t>Social and occupational impairment</a:t>
          </a:r>
        </a:p>
        <a:p>
          <a:pPr marL="114300" lvl="1" indent="-114300" algn="l" defTabSz="666750">
            <a:lnSpc>
              <a:spcPct val="90000"/>
            </a:lnSpc>
            <a:spcBef>
              <a:spcPct val="0"/>
            </a:spcBef>
            <a:spcAft>
              <a:spcPct val="15000"/>
            </a:spcAft>
            <a:buChar char="•"/>
          </a:pPr>
          <a:endParaRPr lang="en-US" sz="1500" kern="1200">
            <a:latin typeface="+mn-lt"/>
          </a:endParaRPr>
        </a:p>
      </dsp:txBody>
      <dsp:txXfrm>
        <a:off x="9374229" y="452015"/>
        <a:ext cx="2814255" cy="53801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B66E8-826A-4149-A6A6-3F4BEAF2BBD9}">
      <dsp:nvSpPr>
        <dsp:cNvPr id="0" name=""/>
        <dsp:cNvSpPr/>
      </dsp:nvSpPr>
      <dsp:spPr>
        <a:xfrm>
          <a:off x="10059" y="265079"/>
          <a:ext cx="3425651" cy="1027695"/>
        </a:xfrm>
        <a:prstGeom prst="rect">
          <a:avLst/>
        </a:prstGeom>
        <a:gradFill rotWithShape="0">
          <a:gsLst>
            <a:gs pos="0">
              <a:schemeClr val="accent1">
                <a:alpha val="90000"/>
                <a:hueOff val="0"/>
                <a:satOff val="0"/>
                <a:lumOff val="0"/>
                <a:alphaOff val="0"/>
                <a:satMod val="103000"/>
                <a:lumMod val="102000"/>
                <a:tint val="94000"/>
              </a:schemeClr>
            </a:gs>
            <a:gs pos="50000">
              <a:schemeClr val="accent1">
                <a:alpha val="90000"/>
                <a:hueOff val="0"/>
                <a:satOff val="0"/>
                <a:lumOff val="0"/>
                <a:alphaOff val="0"/>
                <a:satMod val="110000"/>
                <a:lumMod val="100000"/>
                <a:shade val="100000"/>
              </a:schemeClr>
            </a:gs>
            <a:gs pos="100000">
              <a:schemeClr val="accent1">
                <a:alpha val="90000"/>
                <a:hueOff val="0"/>
                <a:satOff val="0"/>
                <a:lumOff val="0"/>
                <a:alphaOff val="0"/>
                <a:lumMod val="99000"/>
                <a:satMod val="120000"/>
                <a:shade val="78000"/>
              </a:schemeClr>
            </a:gs>
          </a:gsLst>
          <a:lin ang="5400000" scaled="0"/>
        </a:gradFill>
        <a:ln w="6350" cap="flat" cmpd="sng" algn="ctr">
          <a:solidFill>
            <a:schemeClr val="accent1">
              <a:alpha val="90000"/>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70703" tIns="270703" rIns="270703" bIns="270703" numCol="1" spcCol="1270" anchor="ctr" anchorCtr="0">
          <a:noAutofit/>
        </a:bodyPr>
        <a:lstStyle/>
        <a:p>
          <a:pPr lvl="0" algn="ctr" defTabSz="1511300">
            <a:lnSpc>
              <a:spcPct val="90000"/>
            </a:lnSpc>
            <a:spcBef>
              <a:spcPct val="0"/>
            </a:spcBef>
            <a:spcAft>
              <a:spcPct val="35000"/>
            </a:spcAft>
          </a:pPr>
          <a:r>
            <a:rPr lang="en-US" sz="3400" b="1" kern="1200"/>
            <a:t>Recognize</a:t>
          </a:r>
        </a:p>
      </dsp:txBody>
      <dsp:txXfrm>
        <a:off x="10059" y="265079"/>
        <a:ext cx="3425651" cy="1027695"/>
      </dsp:txXfrm>
    </dsp:sp>
    <dsp:sp modelId="{3503805F-55A6-0E46-B1AA-A9E3A5E33F0C}">
      <dsp:nvSpPr>
        <dsp:cNvPr id="0" name=""/>
        <dsp:cNvSpPr/>
      </dsp:nvSpPr>
      <dsp:spPr>
        <a:xfrm>
          <a:off x="10059" y="1292774"/>
          <a:ext cx="3425651" cy="279235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8378" tIns="338378" rIns="338378" bIns="338378" numCol="1" spcCol="1270" anchor="t" anchorCtr="0">
          <a:noAutofit/>
        </a:bodyPr>
        <a:lstStyle/>
        <a:p>
          <a:pPr lvl="0" algn="l" defTabSz="1155700">
            <a:lnSpc>
              <a:spcPct val="90000"/>
            </a:lnSpc>
            <a:spcBef>
              <a:spcPct val="0"/>
            </a:spcBef>
            <a:spcAft>
              <a:spcPct val="35000"/>
            </a:spcAft>
          </a:pPr>
          <a:r>
            <a:rPr lang="en-US" sz="2600" kern="1200"/>
            <a:t>Recognize when a coworker has a stress injury</a:t>
          </a:r>
        </a:p>
      </dsp:txBody>
      <dsp:txXfrm>
        <a:off x="10059" y="1292774"/>
        <a:ext cx="3425651" cy="2792351"/>
      </dsp:txXfrm>
    </dsp:sp>
    <dsp:sp modelId="{9E3433F5-6048-ED4A-BF09-EEDE2AF1315A}">
      <dsp:nvSpPr>
        <dsp:cNvPr id="0" name=""/>
        <dsp:cNvSpPr/>
      </dsp:nvSpPr>
      <dsp:spPr>
        <a:xfrm>
          <a:off x="3543605" y="265079"/>
          <a:ext cx="3425651" cy="1027695"/>
        </a:xfrm>
        <a:prstGeom prst="rect">
          <a:avLst/>
        </a:prstGeom>
        <a:gradFill rotWithShape="0">
          <a:gsLst>
            <a:gs pos="0">
              <a:schemeClr val="accent1">
                <a:alpha val="90000"/>
                <a:hueOff val="0"/>
                <a:satOff val="0"/>
                <a:lumOff val="0"/>
                <a:alphaOff val="-20000"/>
                <a:satMod val="103000"/>
                <a:lumMod val="102000"/>
                <a:tint val="94000"/>
              </a:schemeClr>
            </a:gs>
            <a:gs pos="50000">
              <a:schemeClr val="accent1">
                <a:alpha val="90000"/>
                <a:hueOff val="0"/>
                <a:satOff val="0"/>
                <a:lumOff val="0"/>
                <a:alphaOff val="-20000"/>
                <a:satMod val="110000"/>
                <a:lumMod val="100000"/>
                <a:shade val="100000"/>
              </a:schemeClr>
            </a:gs>
            <a:gs pos="100000">
              <a:schemeClr val="accent1">
                <a:alpha val="90000"/>
                <a:hueOff val="0"/>
                <a:satOff val="0"/>
                <a:lumOff val="0"/>
                <a:alphaOff val="-20000"/>
                <a:lumMod val="99000"/>
                <a:satMod val="120000"/>
                <a:shade val="78000"/>
              </a:schemeClr>
            </a:gs>
          </a:gsLst>
          <a:lin ang="5400000" scaled="0"/>
        </a:gradFill>
        <a:ln w="6350" cap="flat" cmpd="sng" algn="ctr">
          <a:solidFill>
            <a:schemeClr val="accent1">
              <a:alpha val="90000"/>
              <a:hueOff val="0"/>
              <a:satOff val="0"/>
              <a:lumOff val="0"/>
              <a:alphaOff val="-20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70703" tIns="270703" rIns="270703" bIns="270703" numCol="1" spcCol="1270" anchor="ctr" anchorCtr="0">
          <a:noAutofit/>
        </a:bodyPr>
        <a:lstStyle/>
        <a:p>
          <a:pPr lvl="0" algn="ctr" defTabSz="1511300">
            <a:lnSpc>
              <a:spcPct val="90000"/>
            </a:lnSpc>
            <a:spcBef>
              <a:spcPct val="0"/>
            </a:spcBef>
            <a:spcAft>
              <a:spcPct val="35000"/>
            </a:spcAft>
          </a:pPr>
          <a:r>
            <a:rPr lang="en-US" sz="3400" b="1" kern="1200"/>
            <a:t>Act</a:t>
          </a:r>
        </a:p>
      </dsp:txBody>
      <dsp:txXfrm>
        <a:off x="3543605" y="265079"/>
        <a:ext cx="3425651" cy="1027695"/>
      </dsp:txXfrm>
    </dsp:sp>
    <dsp:sp modelId="{2A2477D2-48F3-434A-A44F-3A8D417E6988}">
      <dsp:nvSpPr>
        <dsp:cNvPr id="0" name=""/>
        <dsp:cNvSpPr/>
      </dsp:nvSpPr>
      <dsp:spPr>
        <a:xfrm>
          <a:off x="3543605" y="1292774"/>
          <a:ext cx="3425651" cy="279235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8378" tIns="338378" rIns="338378" bIns="338378" numCol="1" spcCol="1270" anchor="t" anchorCtr="0">
          <a:noAutofit/>
        </a:bodyPr>
        <a:lstStyle/>
        <a:p>
          <a:pPr lvl="0" algn="l" defTabSz="1155700">
            <a:lnSpc>
              <a:spcPct val="90000"/>
            </a:lnSpc>
            <a:spcBef>
              <a:spcPct val="0"/>
            </a:spcBef>
            <a:spcAft>
              <a:spcPct val="35000"/>
            </a:spcAft>
          </a:pPr>
          <a:r>
            <a:rPr lang="en-US" sz="2600" kern="1200"/>
            <a:t>If you see something, say something</a:t>
          </a:r>
        </a:p>
        <a:p>
          <a:pPr marL="228600" lvl="1" indent="-228600" algn="l" defTabSz="889000">
            <a:lnSpc>
              <a:spcPct val="90000"/>
            </a:lnSpc>
            <a:spcBef>
              <a:spcPct val="0"/>
            </a:spcBef>
            <a:spcAft>
              <a:spcPct val="15000"/>
            </a:spcAft>
            <a:buChar char="•"/>
          </a:pPr>
          <a:r>
            <a:rPr lang="en-US" sz="2000" kern="1200"/>
            <a:t>To the distressed person</a:t>
          </a:r>
        </a:p>
        <a:p>
          <a:pPr marL="228600" lvl="1" indent="-228600" algn="l" defTabSz="889000">
            <a:lnSpc>
              <a:spcPct val="90000"/>
            </a:lnSpc>
            <a:spcBef>
              <a:spcPct val="0"/>
            </a:spcBef>
            <a:spcAft>
              <a:spcPct val="15000"/>
            </a:spcAft>
            <a:buChar char="•"/>
          </a:pPr>
          <a:r>
            <a:rPr lang="en-US" sz="2000" kern="1200"/>
            <a:t>To a trusted support of the distressed person</a:t>
          </a:r>
        </a:p>
      </dsp:txBody>
      <dsp:txXfrm>
        <a:off x="3543605" y="1292774"/>
        <a:ext cx="3425651" cy="2792351"/>
      </dsp:txXfrm>
    </dsp:sp>
    <dsp:sp modelId="{F6D27332-9065-3240-ACA7-CEF5C98DB397}">
      <dsp:nvSpPr>
        <dsp:cNvPr id="0" name=""/>
        <dsp:cNvSpPr/>
      </dsp:nvSpPr>
      <dsp:spPr>
        <a:xfrm>
          <a:off x="7077151" y="265079"/>
          <a:ext cx="3425651" cy="1027695"/>
        </a:xfrm>
        <a:prstGeom prst="rect">
          <a:avLst/>
        </a:prstGeom>
        <a:gradFill rotWithShape="0">
          <a:gsLst>
            <a:gs pos="0">
              <a:schemeClr val="accent1">
                <a:alpha val="90000"/>
                <a:hueOff val="0"/>
                <a:satOff val="0"/>
                <a:lumOff val="0"/>
                <a:alphaOff val="-40000"/>
                <a:satMod val="103000"/>
                <a:lumMod val="102000"/>
                <a:tint val="94000"/>
              </a:schemeClr>
            </a:gs>
            <a:gs pos="50000">
              <a:schemeClr val="accent1">
                <a:alpha val="90000"/>
                <a:hueOff val="0"/>
                <a:satOff val="0"/>
                <a:lumOff val="0"/>
                <a:alphaOff val="-40000"/>
                <a:satMod val="110000"/>
                <a:lumMod val="100000"/>
                <a:shade val="100000"/>
              </a:schemeClr>
            </a:gs>
            <a:gs pos="100000">
              <a:schemeClr val="accent1">
                <a:alpha val="90000"/>
                <a:hueOff val="0"/>
                <a:satOff val="0"/>
                <a:lumOff val="0"/>
                <a:alphaOff val="-40000"/>
                <a:lumMod val="99000"/>
                <a:satMod val="120000"/>
                <a:shade val="78000"/>
              </a:schemeClr>
            </a:gs>
          </a:gsLst>
          <a:lin ang="5400000" scaled="0"/>
        </a:gradFill>
        <a:ln w="6350" cap="flat" cmpd="sng" algn="ctr">
          <a:solidFill>
            <a:schemeClr val="accent1">
              <a:alpha val="90000"/>
              <a:hueOff val="0"/>
              <a:satOff val="0"/>
              <a:lumOff val="0"/>
              <a:alphaOff val="-40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70703" tIns="270703" rIns="270703" bIns="270703" numCol="1" spcCol="1270" anchor="ctr" anchorCtr="0">
          <a:noAutofit/>
        </a:bodyPr>
        <a:lstStyle/>
        <a:p>
          <a:pPr lvl="0" algn="ctr" defTabSz="1511300">
            <a:lnSpc>
              <a:spcPct val="90000"/>
            </a:lnSpc>
            <a:spcBef>
              <a:spcPct val="0"/>
            </a:spcBef>
            <a:spcAft>
              <a:spcPct val="35000"/>
            </a:spcAft>
          </a:pPr>
          <a:r>
            <a:rPr lang="en-US" sz="3400" b="1" kern="1200"/>
            <a:t>Know</a:t>
          </a:r>
        </a:p>
      </dsp:txBody>
      <dsp:txXfrm>
        <a:off x="7077151" y="265079"/>
        <a:ext cx="3425651" cy="1027695"/>
      </dsp:txXfrm>
    </dsp:sp>
    <dsp:sp modelId="{3A6F2863-AB54-C240-9F5C-E0F9E963502C}">
      <dsp:nvSpPr>
        <dsp:cNvPr id="0" name=""/>
        <dsp:cNvSpPr/>
      </dsp:nvSpPr>
      <dsp:spPr>
        <a:xfrm>
          <a:off x="7077151" y="1292774"/>
          <a:ext cx="3425651" cy="2792351"/>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38378" tIns="338378" rIns="338378" bIns="338378" numCol="1" spcCol="1270" anchor="t" anchorCtr="0">
          <a:noAutofit/>
        </a:bodyPr>
        <a:lstStyle/>
        <a:p>
          <a:pPr lvl="0" algn="l" defTabSz="1155700">
            <a:lnSpc>
              <a:spcPct val="90000"/>
            </a:lnSpc>
            <a:spcBef>
              <a:spcPct val="0"/>
            </a:spcBef>
            <a:spcAft>
              <a:spcPct val="35000"/>
            </a:spcAft>
          </a:pPr>
          <a:r>
            <a:rPr lang="en-US" sz="2600" kern="1200"/>
            <a:t>Know at least 2 trusted resources you would offer to a coworker in distress</a:t>
          </a:r>
        </a:p>
      </dsp:txBody>
      <dsp:txXfrm>
        <a:off x="7077151" y="1292774"/>
        <a:ext cx="3425651" cy="27923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7394" y="321699"/>
          <a:ext cx="2543597" cy="763079"/>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01" tIns="201001" rIns="201001" bIns="201001" numCol="1" spcCol="1270" anchor="ctr" anchorCtr="0">
          <a:noAutofit/>
        </a:bodyPr>
        <a:lstStyle/>
        <a:p>
          <a:pPr lvl="0" algn="ctr" defTabSz="1111250">
            <a:lnSpc>
              <a:spcPct val="90000"/>
            </a:lnSpc>
            <a:spcBef>
              <a:spcPct val="0"/>
            </a:spcBef>
            <a:spcAft>
              <a:spcPct val="35000"/>
            </a:spcAft>
          </a:pPr>
          <a:r>
            <a:rPr lang="en-US" sz="2500" b="1" kern="1200">
              <a:latin typeface="+mn-lt"/>
              <a:cs typeface="Arial" charset="0"/>
            </a:rPr>
            <a:t>Observe</a:t>
          </a:r>
          <a:endParaRPr lang="en-US" sz="2500" kern="1200"/>
        </a:p>
      </dsp:txBody>
      <dsp:txXfrm>
        <a:off x="7394" y="321699"/>
        <a:ext cx="2543597" cy="763079"/>
      </dsp:txXfrm>
    </dsp:sp>
    <dsp:sp modelId="{C96B89ED-9947-4A4F-BA7C-A258F83E62C8}">
      <dsp:nvSpPr>
        <dsp:cNvPr id="0" name=""/>
        <dsp:cNvSpPr/>
      </dsp:nvSpPr>
      <dsp:spPr>
        <a:xfrm>
          <a:off x="7394" y="1084779"/>
          <a:ext cx="2543597" cy="294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251" tIns="251251" rIns="251251" bIns="251251" numCol="1" spcCol="1270" anchor="t" anchorCtr="0">
          <a:noAutofit/>
        </a:bodyPr>
        <a:lstStyle/>
        <a:p>
          <a:pPr lvl="0" algn="l" defTabSz="1066800">
            <a:lnSpc>
              <a:spcPct val="90000"/>
            </a:lnSpc>
            <a:spcBef>
              <a:spcPct val="0"/>
            </a:spcBef>
            <a:spcAft>
              <a:spcPct val="35000"/>
            </a:spcAft>
          </a:pPr>
          <a:r>
            <a:rPr lang="en-US" sz="2400" kern="1200"/>
            <a:t>Look</a:t>
          </a:r>
        </a:p>
        <a:p>
          <a:pPr lvl="0" algn="l" defTabSz="1066800">
            <a:lnSpc>
              <a:spcPct val="90000"/>
            </a:lnSpc>
            <a:spcBef>
              <a:spcPct val="0"/>
            </a:spcBef>
            <a:spcAft>
              <a:spcPct val="35000"/>
            </a:spcAft>
          </a:pPr>
          <a:r>
            <a:rPr lang="en-US" sz="2400" kern="1200"/>
            <a:t>Listen</a:t>
          </a:r>
        </a:p>
      </dsp:txBody>
      <dsp:txXfrm>
        <a:off x="7394" y="1084779"/>
        <a:ext cx="2543597" cy="2943726"/>
      </dsp:txXfrm>
    </dsp:sp>
    <dsp:sp modelId="{3392C23F-3812-5243-AE9C-4A7514895F30}">
      <dsp:nvSpPr>
        <dsp:cNvPr id="0" name=""/>
        <dsp:cNvSpPr/>
      </dsp:nvSpPr>
      <dsp:spPr>
        <a:xfrm>
          <a:off x="2658886" y="321699"/>
          <a:ext cx="2543597" cy="763079"/>
        </a:xfrm>
        <a:prstGeom prst="rect">
          <a:avLst/>
        </a:prstGeom>
        <a:solidFill>
          <a:schemeClr val="accent1">
            <a:shade val="80000"/>
            <a:hueOff val="90422"/>
            <a:satOff val="1725"/>
            <a:lumOff val="7619"/>
            <a:alphaOff val="0"/>
          </a:schemeClr>
        </a:solidFill>
        <a:ln w="12700" cap="flat" cmpd="sng" algn="ctr">
          <a:solidFill>
            <a:schemeClr val="accent1">
              <a:shade val="80000"/>
              <a:hueOff val="90422"/>
              <a:satOff val="1725"/>
              <a:lumOff val="76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01" tIns="201001" rIns="201001" bIns="201001" numCol="1" spcCol="1270" anchor="ctr" anchorCtr="0">
          <a:noAutofit/>
        </a:bodyPr>
        <a:lstStyle/>
        <a:p>
          <a:pPr lvl="0" algn="ctr" defTabSz="1111250">
            <a:lnSpc>
              <a:spcPct val="90000"/>
            </a:lnSpc>
            <a:spcBef>
              <a:spcPct val="0"/>
            </a:spcBef>
            <a:spcAft>
              <a:spcPct val="35000"/>
            </a:spcAft>
          </a:pPr>
          <a:r>
            <a:rPr lang="en-US" sz="2500" b="1" kern="1200"/>
            <a:t>Keep Track</a:t>
          </a:r>
        </a:p>
      </dsp:txBody>
      <dsp:txXfrm>
        <a:off x="2658886" y="321699"/>
        <a:ext cx="2543597" cy="763079"/>
      </dsp:txXfrm>
    </dsp:sp>
    <dsp:sp modelId="{663A4983-E385-3A4C-9A2E-20E14778FCC8}">
      <dsp:nvSpPr>
        <dsp:cNvPr id="0" name=""/>
        <dsp:cNvSpPr/>
      </dsp:nvSpPr>
      <dsp:spPr>
        <a:xfrm>
          <a:off x="2658886" y="1084779"/>
          <a:ext cx="2543597" cy="294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251" tIns="251251" rIns="251251" bIns="251251" numCol="1" spcCol="1270" anchor="t" anchorCtr="0">
          <a:noAutofit/>
        </a:bodyPr>
        <a:lstStyle/>
        <a:p>
          <a:pPr lvl="0" algn="l" defTabSz="1066800">
            <a:lnSpc>
              <a:spcPct val="90000"/>
            </a:lnSpc>
            <a:spcBef>
              <a:spcPct val="0"/>
            </a:spcBef>
            <a:spcAft>
              <a:spcPct val="35000"/>
            </a:spcAft>
            <a:buClr>
              <a:srgbClr val="FF0000"/>
            </a:buClr>
            <a:buSzPct val="90000"/>
          </a:pPr>
          <a:r>
            <a:rPr lang="en-US" sz="2400" kern="1200"/>
            <a:t>Stressors</a:t>
          </a:r>
        </a:p>
        <a:p>
          <a:pPr lvl="0" algn="l" defTabSz="1066800">
            <a:lnSpc>
              <a:spcPct val="90000"/>
            </a:lnSpc>
            <a:spcBef>
              <a:spcPct val="0"/>
            </a:spcBef>
            <a:spcAft>
              <a:spcPct val="35000"/>
            </a:spcAft>
            <a:buClr>
              <a:srgbClr val="FF0000"/>
            </a:buClr>
            <a:buSzPct val="90000"/>
          </a:pPr>
          <a:r>
            <a:rPr lang="en-US" sz="2400" kern="1200"/>
            <a:t>Distress</a:t>
          </a:r>
        </a:p>
        <a:p>
          <a:pPr lvl="0" algn="l" defTabSz="1066800">
            <a:lnSpc>
              <a:spcPct val="90000"/>
            </a:lnSpc>
            <a:spcBef>
              <a:spcPct val="0"/>
            </a:spcBef>
            <a:spcAft>
              <a:spcPct val="35000"/>
            </a:spcAft>
            <a:buClr>
              <a:srgbClr val="FF0000"/>
            </a:buClr>
            <a:buSzPct val="90000"/>
          </a:pPr>
          <a:r>
            <a:rPr lang="en-US" sz="2400" kern="1200"/>
            <a:t>Changes in functioning</a:t>
          </a:r>
        </a:p>
        <a:p>
          <a:pPr lvl="0" algn="l" defTabSz="1066800">
            <a:lnSpc>
              <a:spcPct val="90000"/>
            </a:lnSpc>
            <a:spcBef>
              <a:spcPct val="0"/>
            </a:spcBef>
            <a:spcAft>
              <a:spcPct val="35000"/>
            </a:spcAft>
            <a:buClr>
              <a:srgbClr val="FF0000"/>
            </a:buClr>
            <a:buSzPct val="90000"/>
          </a:pPr>
          <a:r>
            <a:rPr lang="en-US" sz="2400" kern="1200"/>
            <a:t>Response to SFA Actions</a:t>
          </a:r>
        </a:p>
      </dsp:txBody>
      <dsp:txXfrm>
        <a:off x="2658886" y="1084779"/>
        <a:ext cx="2543597" cy="2943726"/>
      </dsp:txXfrm>
    </dsp:sp>
    <dsp:sp modelId="{0FD8E0E6-B678-DD4E-A868-521155CD4A3D}">
      <dsp:nvSpPr>
        <dsp:cNvPr id="0" name=""/>
        <dsp:cNvSpPr/>
      </dsp:nvSpPr>
      <dsp:spPr>
        <a:xfrm>
          <a:off x="5310378" y="321699"/>
          <a:ext cx="2543597" cy="763079"/>
        </a:xfrm>
        <a:prstGeom prst="rect">
          <a:avLst/>
        </a:prstGeom>
        <a:solidFill>
          <a:schemeClr val="accent1">
            <a:shade val="80000"/>
            <a:hueOff val="180844"/>
            <a:satOff val="3450"/>
            <a:lumOff val="15237"/>
            <a:alphaOff val="0"/>
          </a:schemeClr>
        </a:solidFill>
        <a:ln w="12700" cap="flat" cmpd="sng" algn="ctr">
          <a:solidFill>
            <a:schemeClr val="accent1">
              <a:shade val="80000"/>
              <a:hueOff val="180844"/>
              <a:satOff val="3450"/>
              <a:lumOff val="152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01" tIns="201001" rIns="201001" bIns="201001" numCol="1" spcCol="1270" anchor="ctr" anchorCtr="0">
          <a:noAutofit/>
        </a:bodyPr>
        <a:lstStyle/>
        <a:p>
          <a:pPr lvl="0" algn="ctr" defTabSz="1111250">
            <a:lnSpc>
              <a:spcPct val="90000"/>
            </a:lnSpc>
            <a:spcBef>
              <a:spcPct val="0"/>
            </a:spcBef>
            <a:spcAft>
              <a:spcPct val="35000"/>
            </a:spcAft>
          </a:pPr>
          <a:r>
            <a:rPr lang="en-US" sz="2500" b="1" kern="1200"/>
            <a:t>Explore</a:t>
          </a:r>
          <a:endParaRPr lang="en-US" sz="2500" kern="1200"/>
        </a:p>
      </dsp:txBody>
      <dsp:txXfrm>
        <a:off x="5310378" y="321699"/>
        <a:ext cx="2543597" cy="763079"/>
      </dsp:txXfrm>
    </dsp:sp>
    <dsp:sp modelId="{F4B04CBB-6230-B043-955E-84D5A2BA66F1}">
      <dsp:nvSpPr>
        <dsp:cNvPr id="0" name=""/>
        <dsp:cNvSpPr/>
      </dsp:nvSpPr>
      <dsp:spPr>
        <a:xfrm>
          <a:off x="5310378" y="1084779"/>
          <a:ext cx="2543597" cy="294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251" tIns="251251" rIns="251251" bIns="251251" numCol="1" spcCol="1270" anchor="t" anchorCtr="0">
          <a:noAutofit/>
        </a:bodyPr>
        <a:lstStyle/>
        <a:p>
          <a:pPr lvl="0" algn="l" defTabSz="1066800">
            <a:lnSpc>
              <a:spcPct val="90000"/>
            </a:lnSpc>
            <a:spcBef>
              <a:spcPct val="0"/>
            </a:spcBef>
            <a:spcAft>
              <a:spcPct val="35000"/>
            </a:spcAft>
          </a:pPr>
          <a:r>
            <a:rPr lang="en-US" sz="2400" kern="1200"/>
            <a:t>One-to-one interactions</a:t>
          </a:r>
        </a:p>
        <a:p>
          <a:pPr lvl="0" algn="l" defTabSz="1066800">
            <a:lnSpc>
              <a:spcPct val="90000"/>
            </a:lnSpc>
            <a:spcBef>
              <a:spcPct val="0"/>
            </a:spcBef>
            <a:spcAft>
              <a:spcPct val="35000"/>
            </a:spcAft>
          </a:pPr>
          <a:r>
            <a:rPr lang="en-US" sz="2400" kern="1200"/>
            <a:t>Collateral information</a:t>
          </a:r>
        </a:p>
      </dsp:txBody>
      <dsp:txXfrm>
        <a:off x="5310378" y="1084779"/>
        <a:ext cx="2543597" cy="2943726"/>
      </dsp:txXfrm>
    </dsp:sp>
    <dsp:sp modelId="{14128912-80BD-EA4B-A556-9B81501FFE87}">
      <dsp:nvSpPr>
        <dsp:cNvPr id="0" name=""/>
        <dsp:cNvSpPr/>
      </dsp:nvSpPr>
      <dsp:spPr>
        <a:xfrm>
          <a:off x="7961870" y="321699"/>
          <a:ext cx="2543597" cy="763079"/>
        </a:xfrm>
        <a:prstGeom prst="rect">
          <a:avLst/>
        </a:prstGeom>
        <a:solidFill>
          <a:schemeClr val="accent1">
            <a:shade val="80000"/>
            <a:hueOff val="271265"/>
            <a:satOff val="5175"/>
            <a:lumOff val="22856"/>
            <a:alphaOff val="0"/>
          </a:schemeClr>
        </a:solidFill>
        <a:ln w="12700" cap="flat" cmpd="sng" algn="ctr">
          <a:solidFill>
            <a:schemeClr val="accent1">
              <a:shade val="80000"/>
              <a:hueOff val="271265"/>
              <a:satOff val="5175"/>
              <a:lumOff val="228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001" tIns="201001" rIns="201001" bIns="201001" numCol="1" spcCol="1270" anchor="ctr" anchorCtr="0">
          <a:noAutofit/>
        </a:bodyPr>
        <a:lstStyle/>
        <a:p>
          <a:pPr lvl="0" algn="ctr" defTabSz="1111250">
            <a:lnSpc>
              <a:spcPct val="90000"/>
            </a:lnSpc>
            <a:spcBef>
              <a:spcPct val="0"/>
            </a:spcBef>
            <a:spcAft>
              <a:spcPct val="35000"/>
            </a:spcAft>
          </a:pPr>
          <a:r>
            <a:rPr lang="en-US" sz="2500" b="1" kern="1200"/>
            <a:t>Decide</a:t>
          </a:r>
        </a:p>
      </dsp:txBody>
      <dsp:txXfrm>
        <a:off x="7961870" y="321699"/>
        <a:ext cx="2543597" cy="763079"/>
      </dsp:txXfrm>
    </dsp:sp>
    <dsp:sp modelId="{359F9096-7382-7349-B8E7-3046EFCA5537}">
      <dsp:nvSpPr>
        <dsp:cNvPr id="0" name=""/>
        <dsp:cNvSpPr/>
      </dsp:nvSpPr>
      <dsp:spPr>
        <a:xfrm>
          <a:off x="7961870" y="1084779"/>
          <a:ext cx="2543597" cy="294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1251" tIns="251251" rIns="251251" bIns="251251" numCol="1" spcCol="1270" anchor="t" anchorCtr="0">
          <a:noAutofit/>
        </a:bodyPr>
        <a:lstStyle/>
        <a:p>
          <a:pPr lvl="0" algn="l" defTabSz="1066800">
            <a:lnSpc>
              <a:spcPct val="90000"/>
            </a:lnSpc>
            <a:spcBef>
              <a:spcPct val="0"/>
            </a:spcBef>
            <a:spcAft>
              <a:spcPct val="35000"/>
            </a:spcAft>
          </a:pPr>
          <a:r>
            <a:rPr lang="en-US" sz="2400" kern="1200"/>
            <a:t>Dangerousness</a:t>
          </a:r>
        </a:p>
        <a:p>
          <a:pPr lvl="0" algn="l" defTabSz="1066800">
            <a:lnSpc>
              <a:spcPct val="90000"/>
            </a:lnSpc>
            <a:spcBef>
              <a:spcPct val="0"/>
            </a:spcBef>
            <a:spcAft>
              <a:spcPct val="35000"/>
            </a:spcAft>
          </a:pPr>
          <a:r>
            <a:rPr lang="en-US" sz="2400" kern="1200"/>
            <a:t>Stress Zone</a:t>
          </a:r>
        </a:p>
        <a:p>
          <a:pPr lvl="0" algn="l" defTabSz="1066800">
            <a:lnSpc>
              <a:spcPct val="90000"/>
            </a:lnSpc>
            <a:spcBef>
              <a:spcPct val="0"/>
            </a:spcBef>
            <a:spcAft>
              <a:spcPct val="35000"/>
            </a:spcAft>
          </a:pPr>
          <a:r>
            <a:rPr lang="en-US" sz="2400" kern="1200"/>
            <a:t>Needs</a:t>
          </a:r>
        </a:p>
      </dsp:txBody>
      <dsp:txXfrm>
        <a:off x="7961870" y="1084779"/>
        <a:ext cx="2543597" cy="29437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10059" y="499159"/>
          <a:ext cx="3425651" cy="1027695"/>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03" tIns="270703" rIns="270703" bIns="270703" numCol="1" spcCol="1270" anchor="ctr" anchorCtr="0">
          <a:noAutofit/>
        </a:bodyPr>
        <a:lstStyle/>
        <a:p>
          <a:pPr lvl="0" algn="ctr" defTabSz="1511300">
            <a:lnSpc>
              <a:spcPct val="90000"/>
            </a:lnSpc>
            <a:spcBef>
              <a:spcPct val="0"/>
            </a:spcBef>
            <a:spcAft>
              <a:spcPct val="35000"/>
            </a:spcAft>
          </a:pPr>
          <a:r>
            <a:rPr lang="en-US" sz="3400" b="1" kern="1200">
              <a:latin typeface="+mn-lt"/>
              <a:cs typeface="Arial" charset="0"/>
            </a:rPr>
            <a:t>Collaborate</a:t>
          </a:r>
          <a:endParaRPr lang="en-US" sz="3400" kern="1200"/>
        </a:p>
      </dsp:txBody>
      <dsp:txXfrm>
        <a:off x="10059" y="499159"/>
        <a:ext cx="3425651" cy="1027695"/>
      </dsp:txXfrm>
    </dsp:sp>
    <dsp:sp modelId="{C96B89ED-9947-4A4F-BA7C-A258F83E62C8}">
      <dsp:nvSpPr>
        <dsp:cNvPr id="0" name=""/>
        <dsp:cNvSpPr/>
      </dsp:nvSpPr>
      <dsp:spPr>
        <a:xfrm>
          <a:off x="10059" y="1526854"/>
          <a:ext cx="3425651" cy="23241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378" tIns="338378" rIns="338378" bIns="338378" numCol="1" spcCol="1270" anchor="t" anchorCtr="0">
          <a:noAutofit/>
        </a:bodyPr>
        <a:lstStyle/>
        <a:p>
          <a:pPr lvl="0" algn="l" defTabSz="1066800">
            <a:lnSpc>
              <a:spcPct val="90000"/>
            </a:lnSpc>
            <a:spcBef>
              <a:spcPct val="0"/>
            </a:spcBef>
            <a:spcAft>
              <a:spcPct val="35000"/>
            </a:spcAft>
          </a:pPr>
          <a:r>
            <a:rPr lang="en-US" sz="2400" kern="1200"/>
            <a:t>To promote recovery</a:t>
          </a:r>
        </a:p>
        <a:p>
          <a:pPr lvl="0" algn="l" defTabSz="1066800">
            <a:lnSpc>
              <a:spcPct val="90000"/>
            </a:lnSpc>
            <a:spcBef>
              <a:spcPct val="0"/>
            </a:spcBef>
            <a:spcAft>
              <a:spcPct val="35000"/>
            </a:spcAft>
          </a:pPr>
          <a:r>
            <a:rPr lang="en-US" sz="2400" kern="1200"/>
            <a:t>To ensure safety</a:t>
          </a:r>
        </a:p>
        <a:p>
          <a:pPr lvl="0" algn="l" defTabSz="1066800">
            <a:lnSpc>
              <a:spcPct val="90000"/>
            </a:lnSpc>
            <a:spcBef>
              <a:spcPct val="0"/>
            </a:spcBef>
            <a:spcAft>
              <a:spcPct val="35000"/>
            </a:spcAft>
          </a:pPr>
          <a:r>
            <a:rPr lang="en-US" sz="2400" kern="1200"/>
            <a:t>To get more information</a:t>
          </a:r>
        </a:p>
      </dsp:txBody>
      <dsp:txXfrm>
        <a:off x="10059" y="1526854"/>
        <a:ext cx="3425651" cy="2324190"/>
      </dsp:txXfrm>
    </dsp:sp>
    <dsp:sp modelId="{3392C23F-3812-5243-AE9C-4A7514895F30}">
      <dsp:nvSpPr>
        <dsp:cNvPr id="0" name=""/>
        <dsp:cNvSpPr/>
      </dsp:nvSpPr>
      <dsp:spPr>
        <a:xfrm>
          <a:off x="3543605" y="499159"/>
          <a:ext cx="3425651" cy="1027695"/>
        </a:xfrm>
        <a:prstGeom prst="rect">
          <a:avLst/>
        </a:prstGeom>
        <a:solidFill>
          <a:schemeClr val="accent1">
            <a:shade val="80000"/>
            <a:hueOff val="135633"/>
            <a:satOff val="2588"/>
            <a:lumOff val="11428"/>
            <a:alphaOff val="0"/>
          </a:schemeClr>
        </a:solidFill>
        <a:ln w="12700" cap="flat" cmpd="sng" algn="ctr">
          <a:solidFill>
            <a:schemeClr val="accent1">
              <a:shade val="80000"/>
              <a:hueOff val="135633"/>
              <a:satOff val="2588"/>
              <a:lumOff val="114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03" tIns="270703" rIns="270703" bIns="270703" numCol="1" spcCol="1270" anchor="ctr" anchorCtr="0">
          <a:noAutofit/>
        </a:bodyPr>
        <a:lstStyle/>
        <a:p>
          <a:pPr lvl="0" algn="ctr" defTabSz="1511300">
            <a:lnSpc>
              <a:spcPct val="90000"/>
            </a:lnSpc>
            <a:spcBef>
              <a:spcPct val="0"/>
            </a:spcBef>
            <a:spcAft>
              <a:spcPct val="35000"/>
            </a:spcAft>
          </a:pPr>
          <a:r>
            <a:rPr lang="en-US" sz="3400" b="1" kern="1200"/>
            <a:t>Inform</a:t>
          </a:r>
        </a:p>
      </dsp:txBody>
      <dsp:txXfrm>
        <a:off x="3543605" y="499159"/>
        <a:ext cx="3425651" cy="1027695"/>
      </dsp:txXfrm>
    </dsp:sp>
    <dsp:sp modelId="{663A4983-E385-3A4C-9A2E-20E14778FCC8}">
      <dsp:nvSpPr>
        <dsp:cNvPr id="0" name=""/>
        <dsp:cNvSpPr/>
      </dsp:nvSpPr>
      <dsp:spPr>
        <a:xfrm>
          <a:off x="3543605" y="1526854"/>
          <a:ext cx="3425651" cy="23241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378" tIns="338378" rIns="338378" bIns="338378" numCol="1" spcCol="1270" anchor="t" anchorCtr="0">
          <a:noAutofit/>
        </a:bodyPr>
        <a:lstStyle/>
        <a:p>
          <a:pPr lvl="0" algn="l" defTabSz="1066800">
            <a:lnSpc>
              <a:spcPct val="90000"/>
            </a:lnSpc>
            <a:spcBef>
              <a:spcPct val="0"/>
            </a:spcBef>
            <a:spcAft>
              <a:spcPct val="35000"/>
            </a:spcAft>
            <a:buClr>
              <a:srgbClr val="FF0000"/>
            </a:buClr>
            <a:buSzPct val="90000"/>
          </a:pPr>
          <a:r>
            <a:rPr lang="en-US" sz="2400" kern="1200"/>
            <a:t>Supervisor(s)</a:t>
          </a:r>
        </a:p>
        <a:p>
          <a:pPr lvl="0" algn="l" defTabSz="1066800">
            <a:lnSpc>
              <a:spcPct val="90000"/>
            </a:lnSpc>
            <a:spcBef>
              <a:spcPct val="0"/>
            </a:spcBef>
            <a:spcAft>
              <a:spcPct val="35000"/>
            </a:spcAft>
            <a:buClr>
              <a:srgbClr val="FF0000"/>
            </a:buClr>
            <a:buSzPct val="90000"/>
          </a:pPr>
          <a:r>
            <a:rPr lang="en-US" sz="2400" kern="1200"/>
            <a:t>Coworkers</a:t>
          </a:r>
        </a:p>
        <a:p>
          <a:pPr lvl="0" algn="l" defTabSz="1066800">
            <a:lnSpc>
              <a:spcPct val="90000"/>
            </a:lnSpc>
            <a:spcBef>
              <a:spcPct val="0"/>
            </a:spcBef>
            <a:spcAft>
              <a:spcPct val="35000"/>
            </a:spcAft>
            <a:buClr>
              <a:srgbClr val="FF0000"/>
            </a:buClr>
            <a:buSzPct val="90000"/>
          </a:pPr>
          <a:r>
            <a:rPr lang="en-US" sz="2400" kern="1200"/>
            <a:t>Family</a:t>
          </a:r>
        </a:p>
      </dsp:txBody>
      <dsp:txXfrm>
        <a:off x="3543605" y="1526854"/>
        <a:ext cx="3425651" cy="2324190"/>
      </dsp:txXfrm>
    </dsp:sp>
    <dsp:sp modelId="{0FD8E0E6-B678-DD4E-A868-521155CD4A3D}">
      <dsp:nvSpPr>
        <dsp:cNvPr id="0" name=""/>
        <dsp:cNvSpPr/>
      </dsp:nvSpPr>
      <dsp:spPr>
        <a:xfrm>
          <a:off x="7077151" y="499159"/>
          <a:ext cx="3425651" cy="1027695"/>
        </a:xfrm>
        <a:prstGeom prst="rect">
          <a:avLst/>
        </a:prstGeom>
        <a:solidFill>
          <a:schemeClr val="accent1">
            <a:shade val="80000"/>
            <a:hueOff val="271265"/>
            <a:satOff val="5175"/>
            <a:lumOff val="22856"/>
            <a:alphaOff val="0"/>
          </a:schemeClr>
        </a:solidFill>
        <a:ln w="12700" cap="flat" cmpd="sng" algn="ctr">
          <a:solidFill>
            <a:schemeClr val="accent1">
              <a:shade val="80000"/>
              <a:hueOff val="271265"/>
              <a:satOff val="5175"/>
              <a:lumOff val="2285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03" tIns="270703" rIns="270703" bIns="270703" numCol="1" spcCol="1270" anchor="ctr" anchorCtr="0">
          <a:noAutofit/>
        </a:bodyPr>
        <a:lstStyle/>
        <a:p>
          <a:pPr lvl="0" algn="ctr" defTabSz="1511300">
            <a:lnSpc>
              <a:spcPct val="90000"/>
            </a:lnSpc>
            <a:spcBef>
              <a:spcPct val="0"/>
            </a:spcBef>
            <a:spcAft>
              <a:spcPct val="35000"/>
            </a:spcAft>
          </a:pPr>
          <a:r>
            <a:rPr lang="en-US" sz="3400" b="1" kern="1200"/>
            <a:t>Refer</a:t>
          </a:r>
          <a:endParaRPr lang="en-US" sz="3400" kern="1200"/>
        </a:p>
      </dsp:txBody>
      <dsp:txXfrm>
        <a:off x="7077151" y="499159"/>
        <a:ext cx="3425651" cy="1027695"/>
      </dsp:txXfrm>
    </dsp:sp>
    <dsp:sp modelId="{F4B04CBB-6230-B043-955E-84D5A2BA66F1}">
      <dsp:nvSpPr>
        <dsp:cNvPr id="0" name=""/>
        <dsp:cNvSpPr/>
      </dsp:nvSpPr>
      <dsp:spPr>
        <a:xfrm>
          <a:off x="7077151" y="1526854"/>
          <a:ext cx="3425651" cy="232419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378" tIns="338378" rIns="338378" bIns="338378" numCol="1" spcCol="1270" anchor="t" anchorCtr="0">
          <a:noAutofit/>
        </a:bodyPr>
        <a:lstStyle/>
        <a:p>
          <a:pPr lvl="0" algn="l" defTabSz="1066800">
            <a:lnSpc>
              <a:spcPct val="90000"/>
            </a:lnSpc>
            <a:spcBef>
              <a:spcPct val="0"/>
            </a:spcBef>
            <a:spcAft>
              <a:spcPct val="35000"/>
            </a:spcAft>
          </a:pPr>
          <a:r>
            <a:rPr lang="en-US" sz="2400" kern="1200"/>
            <a:t>Recommend resources</a:t>
          </a:r>
        </a:p>
        <a:p>
          <a:pPr lvl="0" algn="l" defTabSz="1066800">
            <a:lnSpc>
              <a:spcPct val="90000"/>
            </a:lnSpc>
            <a:spcBef>
              <a:spcPct val="0"/>
            </a:spcBef>
            <a:spcAft>
              <a:spcPct val="35000"/>
            </a:spcAft>
          </a:pPr>
          <a:r>
            <a:rPr lang="en-US" sz="2400" kern="1200"/>
            <a:t>Consultation</a:t>
          </a:r>
        </a:p>
        <a:p>
          <a:pPr lvl="0" algn="l" defTabSz="1066800">
            <a:lnSpc>
              <a:spcPct val="90000"/>
            </a:lnSpc>
            <a:spcBef>
              <a:spcPct val="0"/>
            </a:spcBef>
            <a:spcAft>
              <a:spcPct val="35000"/>
            </a:spcAft>
          </a:pPr>
          <a:r>
            <a:rPr lang="en-US" sz="2400" kern="1200"/>
            <a:t>Direct hand-off</a:t>
          </a:r>
        </a:p>
      </dsp:txBody>
      <dsp:txXfrm>
        <a:off x="7077151" y="1526854"/>
        <a:ext cx="3425651" cy="23241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11286" y="898737"/>
          <a:ext cx="2686194" cy="805858"/>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12269" tIns="212269" rIns="212269" bIns="212269" numCol="1" spcCol="1270" anchor="ctr" anchorCtr="0">
          <a:noAutofit/>
        </a:bodyPr>
        <a:lstStyle/>
        <a:p>
          <a:pPr lvl="0" algn="ctr" defTabSz="1066800">
            <a:lnSpc>
              <a:spcPct val="90000"/>
            </a:lnSpc>
            <a:spcBef>
              <a:spcPct val="0"/>
            </a:spcBef>
            <a:spcAft>
              <a:spcPct val="35000"/>
            </a:spcAft>
          </a:pPr>
          <a:r>
            <a:rPr lang="en-US" sz="2400" b="1" kern="1200">
              <a:latin typeface="+mn-lt"/>
              <a:cs typeface="Arial" charset="0"/>
            </a:rPr>
            <a:t>Stand By</a:t>
          </a:r>
          <a:endParaRPr lang="en-US" sz="2400" kern="1200"/>
        </a:p>
      </dsp:txBody>
      <dsp:txXfrm>
        <a:off x="11286" y="898737"/>
        <a:ext cx="2686194" cy="805858"/>
      </dsp:txXfrm>
    </dsp:sp>
    <dsp:sp modelId="{C96B89ED-9947-4A4F-BA7C-A258F83E62C8}">
      <dsp:nvSpPr>
        <dsp:cNvPr id="0" name=""/>
        <dsp:cNvSpPr/>
      </dsp:nvSpPr>
      <dsp:spPr>
        <a:xfrm>
          <a:off x="11286" y="1704595"/>
          <a:ext cx="2686194" cy="26171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336" tIns="265336" rIns="265336" bIns="265336" numCol="1" spcCol="1270" anchor="t" anchorCtr="0">
          <a:noAutofit/>
        </a:bodyPr>
        <a:lstStyle/>
        <a:p>
          <a:pPr lvl="0" algn="l" defTabSz="1066800">
            <a:lnSpc>
              <a:spcPct val="90000"/>
            </a:lnSpc>
            <a:spcBef>
              <a:spcPct val="0"/>
            </a:spcBef>
            <a:spcAft>
              <a:spcPct val="35000"/>
            </a:spcAft>
          </a:pPr>
          <a:r>
            <a:rPr lang="en-US" sz="2400" kern="1200"/>
            <a:t>Ready to assist</a:t>
          </a:r>
        </a:p>
        <a:p>
          <a:pPr lvl="0" algn="l" defTabSz="1066800">
            <a:lnSpc>
              <a:spcPct val="90000"/>
            </a:lnSpc>
            <a:spcBef>
              <a:spcPct val="0"/>
            </a:spcBef>
            <a:spcAft>
              <a:spcPct val="35000"/>
            </a:spcAft>
          </a:pPr>
          <a:r>
            <a:rPr lang="en-US" sz="2400" kern="1200"/>
            <a:t>Watch and listen</a:t>
          </a:r>
        </a:p>
        <a:p>
          <a:pPr lvl="0" algn="l" defTabSz="1066800">
            <a:lnSpc>
              <a:spcPct val="90000"/>
            </a:lnSpc>
            <a:spcBef>
              <a:spcPct val="0"/>
            </a:spcBef>
            <a:spcAft>
              <a:spcPct val="35000"/>
            </a:spcAft>
          </a:pPr>
          <a:r>
            <a:rPr lang="en-US" sz="2400" kern="1200"/>
            <a:t>Hold attention</a:t>
          </a:r>
        </a:p>
      </dsp:txBody>
      <dsp:txXfrm>
        <a:off x="11286" y="1704595"/>
        <a:ext cx="2686194" cy="2617111"/>
      </dsp:txXfrm>
    </dsp:sp>
    <dsp:sp modelId="{3392C23F-3812-5243-AE9C-4A7514895F30}">
      <dsp:nvSpPr>
        <dsp:cNvPr id="0" name=""/>
        <dsp:cNvSpPr/>
      </dsp:nvSpPr>
      <dsp:spPr>
        <a:xfrm>
          <a:off x="2805269" y="898737"/>
          <a:ext cx="2686194" cy="805858"/>
        </a:xfrm>
        <a:prstGeom prst="rect">
          <a:avLst/>
        </a:prstGeom>
        <a:solidFill>
          <a:schemeClr val="accent1">
            <a:shade val="80000"/>
            <a:hueOff val="90422"/>
            <a:satOff val="1725"/>
            <a:lumOff val="7619"/>
            <a:alphaOff val="0"/>
          </a:schemeClr>
        </a:solidFill>
        <a:ln w="12700" cap="flat" cmpd="sng" algn="ctr">
          <a:solidFill>
            <a:schemeClr val="accent1">
              <a:shade val="80000"/>
              <a:hueOff val="90422"/>
              <a:satOff val="1725"/>
              <a:lumOff val="7619"/>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12269" tIns="212269" rIns="212269" bIns="212269" numCol="1" spcCol="1270" anchor="ctr" anchorCtr="0">
          <a:noAutofit/>
        </a:bodyPr>
        <a:lstStyle/>
        <a:p>
          <a:pPr lvl="0" algn="ctr" defTabSz="1066800">
            <a:lnSpc>
              <a:spcPct val="90000"/>
            </a:lnSpc>
            <a:spcBef>
              <a:spcPct val="0"/>
            </a:spcBef>
            <a:spcAft>
              <a:spcPct val="35000"/>
            </a:spcAft>
          </a:pPr>
          <a:r>
            <a:rPr lang="en-US" sz="2400" b="1" kern="1200"/>
            <a:t>Make Safe</a:t>
          </a:r>
        </a:p>
      </dsp:txBody>
      <dsp:txXfrm>
        <a:off x="2805269" y="898737"/>
        <a:ext cx="2686194" cy="805858"/>
      </dsp:txXfrm>
    </dsp:sp>
    <dsp:sp modelId="{663A4983-E385-3A4C-9A2E-20E14778FCC8}">
      <dsp:nvSpPr>
        <dsp:cNvPr id="0" name=""/>
        <dsp:cNvSpPr/>
      </dsp:nvSpPr>
      <dsp:spPr>
        <a:xfrm>
          <a:off x="2805269" y="1704595"/>
          <a:ext cx="2686194" cy="26171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336" tIns="265336" rIns="265336" bIns="265336" numCol="1" spcCol="1270" anchor="t" anchorCtr="0">
          <a:noAutofit/>
        </a:bodyPr>
        <a:lstStyle/>
        <a:p>
          <a:pPr lvl="0" algn="l" defTabSz="1066800">
            <a:lnSpc>
              <a:spcPct val="90000"/>
            </a:lnSpc>
            <a:spcBef>
              <a:spcPct val="0"/>
            </a:spcBef>
            <a:spcAft>
              <a:spcPct val="35000"/>
            </a:spcAft>
            <a:buClr>
              <a:srgbClr val="FF0000"/>
            </a:buClr>
            <a:buSzPct val="90000"/>
          </a:pPr>
          <a:r>
            <a:rPr lang="en-US" sz="2400" kern="1200"/>
            <a:t>Authoritative presence</a:t>
          </a:r>
        </a:p>
        <a:p>
          <a:pPr lvl="0" algn="l" defTabSz="1066800">
            <a:lnSpc>
              <a:spcPct val="90000"/>
            </a:lnSpc>
            <a:spcBef>
              <a:spcPct val="0"/>
            </a:spcBef>
            <a:spcAft>
              <a:spcPct val="35000"/>
            </a:spcAft>
            <a:buClr>
              <a:srgbClr val="FF0000"/>
            </a:buClr>
            <a:buSzPct val="90000"/>
          </a:pPr>
          <a:r>
            <a:rPr lang="en-US" sz="2400" kern="1200"/>
            <a:t>Warn</a:t>
          </a:r>
        </a:p>
        <a:p>
          <a:pPr lvl="0" algn="l" defTabSz="1066800">
            <a:lnSpc>
              <a:spcPct val="90000"/>
            </a:lnSpc>
            <a:spcBef>
              <a:spcPct val="0"/>
            </a:spcBef>
            <a:spcAft>
              <a:spcPct val="35000"/>
            </a:spcAft>
            <a:buClr>
              <a:srgbClr val="FF0000"/>
            </a:buClr>
            <a:buSzPct val="90000"/>
          </a:pPr>
          <a:r>
            <a:rPr lang="en-US" sz="2400" kern="1200"/>
            <a:t>Protect </a:t>
          </a:r>
        </a:p>
        <a:p>
          <a:pPr lvl="0" algn="l" defTabSz="1066800">
            <a:lnSpc>
              <a:spcPct val="90000"/>
            </a:lnSpc>
            <a:spcBef>
              <a:spcPct val="0"/>
            </a:spcBef>
            <a:spcAft>
              <a:spcPct val="35000"/>
            </a:spcAft>
            <a:buClr>
              <a:srgbClr val="FF0000"/>
            </a:buClr>
            <a:buSzPct val="90000"/>
          </a:pPr>
          <a:r>
            <a:rPr lang="en-US" sz="2400" kern="1200"/>
            <a:t>Assist or refer</a:t>
          </a:r>
        </a:p>
      </dsp:txBody>
      <dsp:txXfrm>
        <a:off x="2805269" y="1704595"/>
        <a:ext cx="2686194" cy="2617111"/>
      </dsp:txXfrm>
    </dsp:sp>
    <dsp:sp modelId="{0FD8E0E6-B678-DD4E-A868-521155CD4A3D}">
      <dsp:nvSpPr>
        <dsp:cNvPr id="0" name=""/>
        <dsp:cNvSpPr/>
      </dsp:nvSpPr>
      <dsp:spPr>
        <a:xfrm>
          <a:off x="5599252" y="898737"/>
          <a:ext cx="2686194" cy="805858"/>
        </a:xfrm>
        <a:prstGeom prst="rect">
          <a:avLst/>
        </a:prstGeom>
        <a:solidFill>
          <a:schemeClr val="accent1">
            <a:shade val="80000"/>
            <a:hueOff val="180844"/>
            <a:satOff val="3450"/>
            <a:lumOff val="15237"/>
            <a:alphaOff val="0"/>
          </a:schemeClr>
        </a:solidFill>
        <a:ln w="12700" cap="flat" cmpd="sng" algn="ctr">
          <a:solidFill>
            <a:schemeClr val="accent1">
              <a:shade val="80000"/>
              <a:hueOff val="180844"/>
              <a:satOff val="3450"/>
              <a:lumOff val="15237"/>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12269" tIns="212269" rIns="212269" bIns="212269" numCol="1" spcCol="1270" anchor="ctr" anchorCtr="0">
          <a:noAutofit/>
        </a:bodyPr>
        <a:lstStyle/>
        <a:p>
          <a:pPr lvl="0" algn="ctr" defTabSz="1066800">
            <a:lnSpc>
              <a:spcPct val="90000"/>
            </a:lnSpc>
            <a:spcBef>
              <a:spcPct val="0"/>
            </a:spcBef>
            <a:spcAft>
              <a:spcPct val="35000"/>
            </a:spcAft>
          </a:pPr>
          <a:r>
            <a:rPr lang="en-US" sz="2400" b="1" kern="1200"/>
            <a:t>Make Others Safe</a:t>
          </a:r>
          <a:endParaRPr lang="en-US" sz="2400" kern="1200"/>
        </a:p>
      </dsp:txBody>
      <dsp:txXfrm>
        <a:off x="5599252" y="898737"/>
        <a:ext cx="2686194" cy="805858"/>
      </dsp:txXfrm>
    </dsp:sp>
    <dsp:sp modelId="{F4B04CBB-6230-B043-955E-84D5A2BA66F1}">
      <dsp:nvSpPr>
        <dsp:cNvPr id="0" name=""/>
        <dsp:cNvSpPr/>
      </dsp:nvSpPr>
      <dsp:spPr>
        <a:xfrm>
          <a:off x="5599252" y="1704595"/>
          <a:ext cx="2686194" cy="26171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336" tIns="265336" rIns="265336" bIns="265336" numCol="1" spcCol="1270" anchor="t" anchorCtr="0">
          <a:noAutofit/>
        </a:bodyPr>
        <a:lstStyle/>
        <a:p>
          <a:pPr lvl="0" algn="l" defTabSz="1066800">
            <a:lnSpc>
              <a:spcPct val="90000"/>
            </a:lnSpc>
            <a:spcBef>
              <a:spcPct val="0"/>
            </a:spcBef>
            <a:spcAft>
              <a:spcPct val="35000"/>
            </a:spcAft>
          </a:pPr>
          <a:r>
            <a:rPr lang="en-US" sz="2400" kern="1200"/>
            <a:t>Protect</a:t>
          </a:r>
        </a:p>
        <a:p>
          <a:pPr lvl="0" algn="l" defTabSz="1066800">
            <a:lnSpc>
              <a:spcPct val="90000"/>
            </a:lnSpc>
            <a:spcBef>
              <a:spcPct val="0"/>
            </a:spcBef>
            <a:spcAft>
              <a:spcPct val="35000"/>
            </a:spcAft>
          </a:pPr>
          <a:r>
            <a:rPr lang="en-US" sz="2400" kern="1200"/>
            <a:t>Warn</a:t>
          </a:r>
        </a:p>
      </dsp:txBody>
      <dsp:txXfrm>
        <a:off x="5599252" y="1704595"/>
        <a:ext cx="2686194" cy="2617111"/>
      </dsp:txXfrm>
    </dsp:sp>
    <dsp:sp modelId="{14128912-80BD-EA4B-A556-9B81501FFE87}">
      <dsp:nvSpPr>
        <dsp:cNvPr id="0" name=""/>
        <dsp:cNvSpPr/>
      </dsp:nvSpPr>
      <dsp:spPr>
        <a:xfrm>
          <a:off x="8393235" y="898737"/>
          <a:ext cx="2686194" cy="805858"/>
        </a:xfrm>
        <a:prstGeom prst="rect">
          <a:avLst/>
        </a:prstGeom>
        <a:solidFill>
          <a:schemeClr val="accent1">
            <a:shade val="80000"/>
            <a:hueOff val="271265"/>
            <a:satOff val="5175"/>
            <a:lumOff val="22856"/>
            <a:alphaOff val="0"/>
          </a:schemeClr>
        </a:solidFill>
        <a:ln w="12700" cap="flat" cmpd="sng" algn="ctr">
          <a:solidFill>
            <a:schemeClr val="accent1">
              <a:shade val="80000"/>
              <a:hueOff val="271265"/>
              <a:satOff val="5175"/>
              <a:lumOff val="2285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12269" tIns="212269" rIns="212269" bIns="212269" numCol="1" spcCol="1270" anchor="ctr" anchorCtr="0">
          <a:noAutofit/>
        </a:bodyPr>
        <a:lstStyle/>
        <a:p>
          <a:pPr lvl="0" algn="ctr" defTabSz="889000">
            <a:lnSpc>
              <a:spcPct val="90000"/>
            </a:lnSpc>
            <a:spcBef>
              <a:spcPct val="0"/>
            </a:spcBef>
            <a:spcAft>
              <a:spcPct val="35000"/>
            </a:spcAft>
          </a:pPr>
          <a:r>
            <a:rPr lang="en-US" sz="2000" b="1" kern="1200"/>
            <a:t>Encourage Perception of  Safety</a:t>
          </a:r>
        </a:p>
      </dsp:txBody>
      <dsp:txXfrm>
        <a:off x="8393235" y="898737"/>
        <a:ext cx="2686194" cy="805858"/>
      </dsp:txXfrm>
    </dsp:sp>
    <dsp:sp modelId="{359F9096-7382-7349-B8E7-3046EFCA5537}">
      <dsp:nvSpPr>
        <dsp:cNvPr id="0" name=""/>
        <dsp:cNvSpPr/>
      </dsp:nvSpPr>
      <dsp:spPr>
        <a:xfrm>
          <a:off x="8393235" y="1704595"/>
          <a:ext cx="2686194" cy="2617111"/>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5336" tIns="265336" rIns="265336" bIns="265336" numCol="1" spcCol="1270" anchor="t" anchorCtr="0">
          <a:noAutofit/>
        </a:bodyPr>
        <a:lstStyle/>
        <a:p>
          <a:pPr lvl="0" algn="l" defTabSz="1066800">
            <a:lnSpc>
              <a:spcPct val="90000"/>
            </a:lnSpc>
            <a:spcBef>
              <a:spcPct val="0"/>
            </a:spcBef>
            <a:spcAft>
              <a:spcPct val="35000"/>
            </a:spcAft>
          </a:pPr>
          <a:r>
            <a:rPr lang="en-US" sz="2400" kern="1200"/>
            <a:t>Caring presence</a:t>
          </a:r>
        </a:p>
        <a:p>
          <a:pPr lvl="0" algn="l" defTabSz="1066800">
            <a:lnSpc>
              <a:spcPct val="90000"/>
            </a:lnSpc>
            <a:spcBef>
              <a:spcPct val="0"/>
            </a:spcBef>
            <a:spcAft>
              <a:spcPct val="35000"/>
            </a:spcAft>
          </a:pPr>
          <a:r>
            <a:rPr lang="en-US" sz="2400" kern="1200"/>
            <a:t>Listen and communicate</a:t>
          </a:r>
        </a:p>
        <a:p>
          <a:pPr lvl="0" algn="l" defTabSz="1066800">
            <a:lnSpc>
              <a:spcPct val="90000"/>
            </a:lnSpc>
            <a:spcBef>
              <a:spcPct val="0"/>
            </a:spcBef>
            <a:spcAft>
              <a:spcPct val="35000"/>
            </a:spcAft>
          </a:pPr>
          <a:r>
            <a:rPr lang="en-US" sz="2400" kern="1200"/>
            <a:t>Reduce chaos</a:t>
          </a:r>
        </a:p>
        <a:p>
          <a:pPr lvl="0" algn="l" defTabSz="1066800">
            <a:lnSpc>
              <a:spcPct val="90000"/>
            </a:lnSpc>
            <a:spcBef>
              <a:spcPct val="0"/>
            </a:spcBef>
            <a:spcAft>
              <a:spcPct val="35000"/>
            </a:spcAft>
          </a:pPr>
          <a:r>
            <a:rPr lang="en-US" sz="2400" kern="1200"/>
            <a:t>Reduce danger</a:t>
          </a:r>
        </a:p>
      </dsp:txBody>
      <dsp:txXfrm>
        <a:off x="8393235" y="1704595"/>
        <a:ext cx="2686194" cy="26171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5876" y="941010"/>
          <a:ext cx="2688819" cy="806645"/>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w="6350" cap="flat" cmpd="sng" algn="ctr">
          <a:solidFill>
            <a:schemeClr val="accent1">
              <a:shade val="80000"/>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12477" tIns="212477" rIns="212477" bIns="212477" numCol="1" spcCol="1270" anchor="ctr" anchorCtr="0">
          <a:noAutofit/>
        </a:bodyPr>
        <a:lstStyle/>
        <a:p>
          <a:pPr lvl="0" algn="ctr" defTabSz="1066800">
            <a:lnSpc>
              <a:spcPct val="90000"/>
            </a:lnSpc>
            <a:spcBef>
              <a:spcPct val="0"/>
            </a:spcBef>
            <a:spcAft>
              <a:spcPct val="35000"/>
            </a:spcAft>
          </a:pPr>
          <a:r>
            <a:rPr lang="en-US" sz="2400" b="1" kern="1200"/>
            <a:t>Quiet</a:t>
          </a:r>
        </a:p>
      </dsp:txBody>
      <dsp:txXfrm>
        <a:off x="5876" y="941010"/>
        <a:ext cx="2688819" cy="806645"/>
      </dsp:txXfrm>
    </dsp:sp>
    <dsp:sp modelId="{C96B89ED-9947-4A4F-BA7C-A258F83E62C8}">
      <dsp:nvSpPr>
        <dsp:cNvPr id="0" name=""/>
        <dsp:cNvSpPr/>
      </dsp:nvSpPr>
      <dsp:spPr>
        <a:xfrm>
          <a:off x="5876" y="1747656"/>
          <a:ext cx="2688819" cy="333142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5596" tIns="265596" rIns="265596" bIns="265596" numCol="1" spcCol="1270" anchor="t" anchorCtr="0">
          <a:noAutofit/>
        </a:bodyPr>
        <a:lstStyle/>
        <a:p>
          <a:pPr lvl="0" algn="l" defTabSz="1066800">
            <a:lnSpc>
              <a:spcPct val="90000"/>
            </a:lnSpc>
            <a:spcBef>
              <a:spcPct val="0"/>
            </a:spcBef>
            <a:spcAft>
              <a:spcPct val="35000"/>
            </a:spcAft>
          </a:pPr>
          <a:r>
            <a:rPr lang="en-US" sz="2400" kern="1200"/>
            <a:t>Stop physical exertion</a:t>
          </a:r>
        </a:p>
        <a:p>
          <a:pPr lvl="0" algn="l" defTabSz="1066800">
            <a:lnSpc>
              <a:spcPct val="90000"/>
            </a:lnSpc>
            <a:spcBef>
              <a:spcPct val="0"/>
            </a:spcBef>
            <a:spcAft>
              <a:spcPct val="35000"/>
            </a:spcAft>
          </a:pPr>
          <a:r>
            <a:rPr lang="en-US" sz="2400" kern="1200"/>
            <a:t>Reduce hyper-alertness</a:t>
          </a:r>
        </a:p>
        <a:p>
          <a:pPr lvl="0" algn="l" defTabSz="1066800">
            <a:lnSpc>
              <a:spcPct val="90000"/>
            </a:lnSpc>
            <a:spcBef>
              <a:spcPct val="0"/>
            </a:spcBef>
            <a:spcAft>
              <a:spcPct val="35000"/>
            </a:spcAft>
          </a:pPr>
          <a:r>
            <a:rPr lang="en-US" sz="2400" kern="1200"/>
            <a:t>Slow down heart rate</a:t>
          </a:r>
        </a:p>
        <a:p>
          <a:pPr lvl="0" algn="l" defTabSz="1066800">
            <a:lnSpc>
              <a:spcPct val="90000"/>
            </a:lnSpc>
            <a:spcBef>
              <a:spcPct val="0"/>
            </a:spcBef>
            <a:spcAft>
              <a:spcPct val="35000"/>
            </a:spcAft>
          </a:pPr>
          <a:r>
            <a:rPr lang="en-US" sz="2400" kern="1200"/>
            <a:t>Relax</a:t>
          </a:r>
        </a:p>
      </dsp:txBody>
      <dsp:txXfrm>
        <a:off x="5876" y="1747656"/>
        <a:ext cx="2688819" cy="3331422"/>
      </dsp:txXfrm>
    </dsp:sp>
    <dsp:sp modelId="{83205603-CE9F-8348-B3A4-7DB70CE32A2C}">
      <dsp:nvSpPr>
        <dsp:cNvPr id="0" name=""/>
        <dsp:cNvSpPr/>
      </dsp:nvSpPr>
      <dsp:spPr>
        <a:xfrm>
          <a:off x="2802590" y="941010"/>
          <a:ext cx="2688819" cy="806645"/>
        </a:xfrm>
        <a:prstGeom prst="rect">
          <a:avLst/>
        </a:prstGeom>
        <a:gradFill rotWithShape="0">
          <a:gsLst>
            <a:gs pos="0">
              <a:schemeClr val="accent1">
                <a:shade val="80000"/>
                <a:hueOff val="90422"/>
                <a:satOff val="1725"/>
                <a:lumOff val="7619"/>
                <a:alphaOff val="0"/>
                <a:satMod val="103000"/>
                <a:lumMod val="102000"/>
                <a:tint val="94000"/>
              </a:schemeClr>
            </a:gs>
            <a:gs pos="50000">
              <a:schemeClr val="accent1">
                <a:shade val="80000"/>
                <a:hueOff val="90422"/>
                <a:satOff val="1725"/>
                <a:lumOff val="7619"/>
                <a:alphaOff val="0"/>
                <a:satMod val="110000"/>
                <a:lumMod val="100000"/>
                <a:shade val="100000"/>
              </a:schemeClr>
            </a:gs>
            <a:gs pos="100000">
              <a:schemeClr val="accent1">
                <a:shade val="80000"/>
                <a:hueOff val="90422"/>
                <a:satOff val="1725"/>
                <a:lumOff val="7619"/>
                <a:alphaOff val="0"/>
                <a:lumMod val="99000"/>
                <a:satMod val="120000"/>
                <a:shade val="78000"/>
              </a:schemeClr>
            </a:gs>
          </a:gsLst>
          <a:lin ang="5400000" scaled="0"/>
        </a:gradFill>
        <a:ln w="6350" cap="flat" cmpd="sng" algn="ctr">
          <a:solidFill>
            <a:schemeClr val="accent1">
              <a:shade val="80000"/>
              <a:hueOff val="90422"/>
              <a:satOff val="1725"/>
              <a:lumOff val="761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12477" tIns="212477" rIns="212477" bIns="212477" numCol="1" spcCol="1270" anchor="ctr" anchorCtr="0">
          <a:noAutofit/>
        </a:bodyPr>
        <a:lstStyle/>
        <a:p>
          <a:pPr lvl="0" algn="ctr" defTabSz="1200150">
            <a:lnSpc>
              <a:spcPct val="90000"/>
            </a:lnSpc>
            <a:spcBef>
              <a:spcPct val="0"/>
            </a:spcBef>
            <a:spcAft>
              <a:spcPct val="35000"/>
            </a:spcAft>
          </a:pPr>
          <a:r>
            <a:rPr lang="en-US" sz="2700" b="1" kern="1200"/>
            <a:t>Compose</a:t>
          </a:r>
        </a:p>
      </dsp:txBody>
      <dsp:txXfrm>
        <a:off x="2802590" y="941010"/>
        <a:ext cx="2688819" cy="806645"/>
      </dsp:txXfrm>
    </dsp:sp>
    <dsp:sp modelId="{39539C02-8F34-EB41-AF57-8E9E7450792C}">
      <dsp:nvSpPr>
        <dsp:cNvPr id="0" name=""/>
        <dsp:cNvSpPr/>
      </dsp:nvSpPr>
      <dsp:spPr>
        <a:xfrm>
          <a:off x="2802590" y="1747656"/>
          <a:ext cx="2688819" cy="333142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5596" tIns="265596" rIns="265596" bIns="265596" numCol="1" spcCol="1270" anchor="t" anchorCtr="0">
          <a:noAutofit/>
        </a:bodyPr>
        <a:lstStyle/>
        <a:p>
          <a:pPr lvl="0" algn="l" defTabSz="1066800">
            <a:lnSpc>
              <a:spcPct val="90000"/>
            </a:lnSpc>
            <a:spcBef>
              <a:spcPct val="0"/>
            </a:spcBef>
            <a:spcAft>
              <a:spcPct val="35000"/>
            </a:spcAft>
            <a:buClr>
              <a:srgbClr val="FF0000"/>
            </a:buClr>
            <a:buSzPct val="90000"/>
          </a:pPr>
          <a:r>
            <a:rPr lang="en-US" sz="2400" kern="1200"/>
            <a:t>Draw attention outwards</a:t>
          </a:r>
        </a:p>
        <a:p>
          <a:pPr lvl="0" algn="l" defTabSz="1066800">
            <a:lnSpc>
              <a:spcPct val="90000"/>
            </a:lnSpc>
            <a:spcBef>
              <a:spcPct val="0"/>
            </a:spcBef>
            <a:spcAft>
              <a:spcPct val="35000"/>
            </a:spcAft>
            <a:buClr>
              <a:srgbClr val="FF0000"/>
            </a:buClr>
            <a:buSzPct val="90000"/>
          </a:pPr>
          <a:r>
            <a:rPr lang="en-US" sz="2400" kern="1200"/>
            <a:t>Distract</a:t>
          </a:r>
        </a:p>
        <a:p>
          <a:pPr lvl="0" algn="l" defTabSz="1066800">
            <a:lnSpc>
              <a:spcPct val="90000"/>
            </a:lnSpc>
            <a:spcBef>
              <a:spcPct val="0"/>
            </a:spcBef>
            <a:spcAft>
              <a:spcPct val="35000"/>
            </a:spcAft>
            <a:buClr>
              <a:srgbClr val="FF0000"/>
            </a:buClr>
            <a:buSzPct val="90000"/>
          </a:pPr>
          <a:r>
            <a:rPr lang="en-US" sz="2400" kern="1200"/>
            <a:t>Re-focus</a:t>
          </a:r>
        </a:p>
      </dsp:txBody>
      <dsp:txXfrm>
        <a:off x="2802590" y="1747656"/>
        <a:ext cx="2688819" cy="3331422"/>
      </dsp:txXfrm>
    </dsp:sp>
    <dsp:sp modelId="{BC534E33-FEFC-9C4C-BA13-84DBDCB59519}">
      <dsp:nvSpPr>
        <dsp:cNvPr id="0" name=""/>
        <dsp:cNvSpPr/>
      </dsp:nvSpPr>
      <dsp:spPr>
        <a:xfrm>
          <a:off x="5599305" y="941010"/>
          <a:ext cx="2688819" cy="806645"/>
        </a:xfrm>
        <a:prstGeom prst="rect">
          <a:avLst/>
        </a:prstGeom>
        <a:gradFill rotWithShape="0">
          <a:gsLst>
            <a:gs pos="0">
              <a:schemeClr val="accent1">
                <a:shade val="80000"/>
                <a:hueOff val="180844"/>
                <a:satOff val="3450"/>
                <a:lumOff val="15237"/>
                <a:alphaOff val="0"/>
                <a:satMod val="103000"/>
                <a:lumMod val="102000"/>
                <a:tint val="94000"/>
              </a:schemeClr>
            </a:gs>
            <a:gs pos="50000">
              <a:schemeClr val="accent1">
                <a:shade val="80000"/>
                <a:hueOff val="180844"/>
                <a:satOff val="3450"/>
                <a:lumOff val="15237"/>
                <a:alphaOff val="0"/>
                <a:satMod val="110000"/>
                <a:lumMod val="100000"/>
                <a:shade val="100000"/>
              </a:schemeClr>
            </a:gs>
            <a:gs pos="100000">
              <a:schemeClr val="accent1">
                <a:shade val="80000"/>
                <a:hueOff val="180844"/>
                <a:satOff val="3450"/>
                <a:lumOff val="15237"/>
                <a:alphaOff val="0"/>
                <a:lumMod val="99000"/>
                <a:satMod val="120000"/>
                <a:shade val="78000"/>
              </a:schemeClr>
            </a:gs>
          </a:gsLst>
          <a:lin ang="5400000" scaled="0"/>
        </a:gradFill>
        <a:ln w="6350" cap="flat" cmpd="sng" algn="ctr">
          <a:solidFill>
            <a:schemeClr val="accent1">
              <a:shade val="80000"/>
              <a:hueOff val="180844"/>
              <a:satOff val="3450"/>
              <a:lumOff val="15237"/>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12477" tIns="212477" rIns="212477" bIns="212477" numCol="1" spcCol="1270" anchor="ctr" anchorCtr="0">
          <a:noAutofit/>
        </a:bodyPr>
        <a:lstStyle/>
        <a:p>
          <a:pPr lvl="0" algn="ctr" defTabSz="1200150">
            <a:lnSpc>
              <a:spcPct val="90000"/>
            </a:lnSpc>
            <a:spcBef>
              <a:spcPct val="0"/>
            </a:spcBef>
            <a:spcAft>
              <a:spcPct val="35000"/>
            </a:spcAft>
          </a:pPr>
          <a:r>
            <a:rPr lang="en-US" sz="2700" b="1" kern="1200"/>
            <a:t>Foster Rest</a:t>
          </a:r>
          <a:endParaRPr lang="en-US" sz="2700" kern="1200"/>
        </a:p>
      </dsp:txBody>
      <dsp:txXfrm>
        <a:off x="5599305" y="941010"/>
        <a:ext cx="2688819" cy="806645"/>
      </dsp:txXfrm>
    </dsp:sp>
    <dsp:sp modelId="{181CFD57-D023-D64E-8962-EB657E23C677}">
      <dsp:nvSpPr>
        <dsp:cNvPr id="0" name=""/>
        <dsp:cNvSpPr/>
      </dsp:nvSpPr>
      <dsp:spPr>
        <a:xfrm>
          <a:off x="5599305" y="1747656"/>
          <a:ext cx="2688819" cy="333142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5596" tIns="265596" rIns="265596" bIns="265596" numCol="1" spcCol="1270" anchor="t" anchorCtr="0">
          <a:noAutofit/>
        </a:bodyPr>
        <a:lstStyle/>
        <a:p>
          <a:pPr lvl="0" algn="l" defTabSz="1066800">
            <a:lnSpc>
              <a:spcPct val="90000"/>
            </a:lnSpc>
            <a:spcBef>
              <a:spcPct val="0"/>
            </a:spcBef>
            <a:spcAft>
              <a:spcPct val="35000"/>
            </a:spcAft>
          </a:pPr>
          <a:r>
            <a:rPr lang="en-US" sz="2400" kern="1200"/>
            <a:t>Recuperate</a:t>
          </a:r>
        </a:p>
        <a:p>
          <a:pPr lvl="0" algn="l" defTabSz="1066800">
            <a:lnSpc>
              <a:spcPct val="90000"/>
            </a:lnSpc>
            <a:spcBef>
              <a:spcPct val="0"/>
            </a:spcBef>
            <a:spcAft>
              <a:spcPct val="35000"/>
            </a:spcAft>
          </a:pPr>
          <a:r>
            <a:rPr lang="en-US" sz="2400" kern="1200"/>
            <a:t>Sleep</a:t>
          </a:r>
        </a:p>
        <a:p>
          <a:pPr lvl="0" algn="l" defTabSz="1066800">
            <a:lnSpc>
              <a:spcPct val="90000"/>
            </a:lnSpc>
            <a:spcBef>
              <a:spcPct val="0"/>
            </a:spcBef>
            <a:spcAft>
              <a:spcPct val="35000"/>
            </a:spcAft>
          </a:pPr>
          <a:r>
            <a:rPr lang="en-US" sz="2400" kern="1200"/>
            <a:t>Time out</a:t>
          </a:r>
          <a:endParaRPr lang="en-US" sz="2000" kern="1200"/>
        </a:p>
      </dsp:txBody>
      <dsp:txXfrm>
        <a:off x="5599305" y="1747656"/>
        <a:ext cx="2688819" cy="3331422"/>
      </dsp:txXfrm>
    </dsp:sp>
    <dsp:sp modelId="{FDA80542-2F96-D942-8A73-09FD166711C9}">
      <dsp:nvSpPr>
        <dsp:cNvPr id="0" name=""/>
        <dsp:cNvSpPr/>
      </dsp:nvSpPr>
      <dsp:spPr>
        <a:xfrm>
          <a:off x="8396019" y="941010"/>
          <a:ext cx="2688819" cy="806645"/>
        </a:xfrm>
        <a:prstGeom prst="rect">
          <a:avLst/>
        </a:prstGeom>
        <a:gradFill rotWithShape="0">
          <a:gsLst>
            <a:gs pos="0">
              <a:schemeClr val="accent1">
                <a:shade val="80000"/>
                <a:hueOff val="271265"/>
                <a:satOff val="5175"/>
                <a:lumOff val="22856"/>
                <a:alphaOff val="0"/>
                <a:satMod val="103000"/>
                <a:lumMod val="102000"/>
                <a:tint val="94000"/>
              </a:schemeClr>
            </a:gs>
            <a:gs pos="50000">
              <a:schemeClr val="accent1">
                <a:shade val="80000"/>
                <a:hueOff val="271265"/>
                <a:satOff val="5175"/>
                <a:lumOff val="22856"/>
                <a:alphaOff val="0"/>
                <a:satMod val="110000"/>
                <a:lumMod val="100000"/>
                <a:shade val="100000"/>
              </a:schemeClr>
            </a:gs>
            <a:gs pos="100000">
              <a:schemeClr val="accent1">
                <a:shade val="80000"/>
                <a:hueOff val="271265"/>
                <a:satOff val="5175"/>
                <a:lumOff val="22856"/>
                <a:alphaOff val="0"/>
                <a:lumMod val="99000"/>
                <a:satMod val="120000"/>
                <a:shade val="78000"/>
              </a:schemeClr>
            </a:gs>
          </a:gsLst>
          <a:lin ang="5400000" scaled="0"/>
        </a:gradFill>
        <a:ln w="6350" cap="flat" cmpd="sng" algn="ctr">
          <a:solidFill>
            <a:schemeClr val="accent1">
              <a:shade val="80000"/>
              <a:hueOff val="271265"/>
              <a:satOff val="5175"/>
              <a:lumOff val="2285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212477" tIns="212477" rIns="212477" bIns="212477" numCol="1" spcCol="1270" anchor="ctr" anchorCtr="0">
          <a:noAutofit/>
        </a:bodyPr>
        <a:lstStyle/>
        <a:p>
          <a:pPr lvl="0" algn="ctr" defTabSz="1200150">
            <a:lnSpc>
              <a:spcPct val="90000"/>
            </a:lnSpc>
            <a:spcBef>
              <a:spcPct val="0"/>
            </a:spcBef>
            <a:spcAft>
              <a:spcPct val="35000"/>
            </a:spcAft>
          </a:pPr>
          <a:r>
            <a:rPr lang="en-US" sz="2700" b="1" kern="1200"/>
            <a:t>Soothe</a:t>
          </a:r>
        </a:p>
      </dsp:txBody>
      <dsp:txXfrm>
        <a:off x="8396019" y="941010"/>
        <a:ext cx="2688819" cy="806645"/>
      </dsp:txXfrm>
    </dsp:sp>
    <dsp:sp modelId="{47CA67AC-8423-0940-87F8-9216521011D9}">
      <dsp:nvSpPr>
        <dsp:cNvPr id="0" name=""/>
        <dsp:cNvSpPr/>
      </dsp:nvSpPr>
      <dsp:spPr>
        <a:xfrm>
          <a:off x="8396019" y="1747656"/>
          <a:ext cx="2688819" cy="333142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5596" tIns="265596" rIns="265596" bIns="265596" numCol="1" spcCol="1270" anchor="t" anchorCtr="0">
          <a:noAutofit/>
        </a:bodyPr>
        <a:lstStyle/>
        <a:p>
          <a:pPr lvl="0" algn="l" defTabSz="1066800">
            <a:lnSpc>
              <a:spcPct val="90000"/>
            </a:lnSpc>
            <a:spcBef>
              <a:spcPct val="0"/>
            </a:spcBef>
            <a:spcAft>
              <a:spcPct val="35000"/>
            </a:spcAft>
          </a:pPr>
          <a:r>
            <a:rPr lang="en-US" sz="2400" kern="1200"/>
            <a:t>Listen empathically</a:t>
          </a:r>
        </a:p>
        <a:p>
          <a:pPr lvl="0" algn="l" defTabSz="1066800">
            <a:lnSpc>
              <a:spcPct val="90000"/>
            </a:lnSpc>
            <a:spcBef>
              <a:spcPct val="0"/>
            </a:spcBef>
            <a:spcAft>
              <a:spcPct val="35000"/>
            </a:spcAft>
          </a:pPr>
          <a:r>
            <a:rPr lang="en-US" sz="2400" kern="1200"/>
            <a:t>Reduce emotional intensity</a:t>
          </a:r>
        </a:p>
      </dsp:txBody>
      <dsp:txXfrm>
        <a:off x="8396019" y="1747656"/>
        <a:ext cx="2688819" cy="33314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734A7-0752-1B48-BC15-4700B9E0B624}">
      <dsp:nvSpPr>
        <dsp:cNvPr id="0" name=""/>
        <dsp:cNvSpPr/>
      </dsp:nvSpPr>
      <dsp:spPr>
        <a:xfrm>
          <a:off x="10059" y="120404"/>
          <a:ext cx="3425651" cy="1027695"/>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70703" tIns="270703" rIns="270703" bIns="270703" numCol="1" spcCol="1270" anchor="ctr" anchorCtr="0">
          <a:noAutofit/>
        </a:bodyPr>
        <a:lstStyle/>
        <a:p>
          <a:pPr lvl="0" algn="ctr" defTabSz="1155700">
            <a:lnSpc>
              <a:spcPct val="90000"/>
            </a:lnSpc>
            <a:spcBef>
              <a:spcPct val="0"/>
            </a:spcBef>
            <a:spcAft>
              <a:spcPct val="35000"/>
            </a:spcAft>
          </a:pPr>
          <a:r>
            <a:rPr lang="en-US" sz="2600" b="1" kern="1200">
              <a:latin typeface="+mn-lt"/>
              <a:cs typeface="Arial"/>
            </a:rPr>
            <a:t>Be With</a:t>
          </a:r>
          <a:endParaRPr lang="en-US" sz="2600" kern="1200">
            <a:cs typeface="Arial"/>
          </a:endParaRPr>
        </a:p>
      </dsp:txBody>
      <dsp:txXfrm>
        <a:off x="10059" y="120404"/>
        <a:ext cx="3425651" cy="1027695"/>
      </dsp:txXfrm>
    </dsp:sp>
    <dsp:sp modelId="{C96B89ED-9947-4A4F-BA7C-A258F83E62C8}">
      <dsp:nvSpPr>
        <dsp:cNvPr id="0" name=""/>
        <dsp:cNvSpPr/>
      </dsp:nvSpPr>
      <dsp:spPr>
        <a:xfrm>
          <a:off x="10059" y="1148100"/>
          <a:ext cx="3425651" cy="30816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378" tIns="338378" rIns="338378" bIns="338378" numCol="1" spcCol="1270" anchor="t" anchorCtr="0">
          <a:noAutofit/>
        </a:bodyPr>
        <a:lstStyle/>
        <a:p>
          <a:pPr lvl="0" algn="l" defTabSz="1066800">
            <a:lnSpc>
              <a:spcPct val="90000"/>
            </a:lnSpc>
            <a:spcBef>
              <a:spcPct val="0"/>
            </a:spcBef>
            <a:spcAft>
              <a:spcPct val="35000"/>
            </a:spcAft>
          </a:pPr>
          <a:r>
            <a:rPr lang="en-US" sz="2400" kern="1200"/>
            <a:t>Maintain presence</a:t>
          </a:r>
        </a:p>
        <a:p>
          <a:pPr lvl="0" algn="l" defTabSz="1066800">
            <a:lnSpc>
              <a:spcPct val="90000"/>
            </a:lnSpc>
            <a:spcBef>
              <a:spcPct val="0"/>
            </a:spcBef>
            <a:spcAft>
              <a:spcPct val="35000"/>
            </a:spcAft>
          </a:pPr>
          <a:r>
            <a:rPr lang="en-US" sz="2400" kern="1200"/>
            <a:t>Keep eye contact</a:t>
          </a:r>
        </a:p>
        <a:p>
          <a:pPr lvl="0" algn="l" defTabSz="1066800">
            <a:lnSpc>
              <a:spcPct val="90000"/>
            </a:lnSpc>
            <a:spcBef>
              <a:spcPct val="0"/>
            </a:spcBef>
            <a:spcAft>
              <a:spcPct val="35000"/>
            </a:spcAft>
          </a:pPr>
          <a:r>
            <a:rPr lang="en-US" sz="2400" kern="1200"/>
            <a:t>Listen</a:t>
          </a:r>
        </a:p>
        <a:p>
          <a:pPr lvl="0" algn="l" defTabSz="1066800">
            <a:lnSpc>
              <a:spcPct val="90000"/>
            </a:lnSpc>
            <a:spcBef>
              <a:spcPct val="0"/>
            </a:spcBef>
            <a:spcAft>
              <a:spcPct val="35000"/>
            </a:spcAft>
          </a:pPr>
          <a:r>
            <a:rPr lang="en-US" sz="2400" kern="1200"/>
            <a:t>Empathize</a:t>
          </a:r>
        </a:p>
        <a:p>
          <a:pPr lvl="0" algn="l" defTabSz="1066800">
            <a:lnSpc>
              <a:spcPct val="90000"/>
            </a:lnSpc>
            <a:spcBef>
              <a:spcPct val="0"/>
            </a:spcBef>
            <a:spcAft>
              <a:spcPct val="35000"/>
            </a:spcAft>
          </a:pPr>
          <a:r>
            <a:rPr lang="en-US" sz="2400" kern="1200"/>
            <a:t>Accept</a:t>
          </a:r>
        </a:p>
      </dsp:txBody>
      <dsp:txXfrm>
        <a:off x="10059" y="1148100"/>
        <a:ext cx="3425651" cy="3081699"/>
      </dsp:txXfrm>
    </dsp:sp>
    <dsp:sp modelId="{3392C23F-3812-5243-AE9C-4A7514895F30}">
      <dsp:nvSpPr>
        <dsp:cNvPr id="0" name=""/>
        <dsp:cNvSpPr/>
      </dsp:nvSpPr>
      <dsp:spPr>
        <a:xfrm>
          <a:off x="3543605" y="120404"/>
          <a:ext cx="3425651" cy="1027695"/>
        </a:xfrm>
        <a:prstGeom prst="rect">
          <a:avLst/>
        </a:prstGeom>
        <a:solidFill>
          <a:schemeClr val="accent1">
            <a:shade val="80000"/>
            <a:hueOff val="135633"/>
            <a:satOff val="2588"/>
            <a:lumOff val="11428"/>
            <a:alphaOff val="0"/>
          </a:schemeClr>
        </a:solidFill>
        <a:ln w="12700" cap="flat" cmpd="sng" algn="ctr">
          <a:solidFill>
            <a:schemeClr val="accent1">
              <a:shade val="80000"/>
              <a:hueOff val="135633"/>
              <a:satOff val="2588"/>
              <a:lumOff val="11428"/>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70703" tIns="270703" rIns="270703" bIns="270703" numCol="1" spcCol="1270" anchor="ctr" anchorCtr="0">
          <a:noAutofit/>
        </a:bodyPr>
        <a:lstStyle/>
        <a:p>
          <a:pPr lvl="0" algn="ctr" defTabSz="1155700">
            <a:lnSpc>
              <a:spcPct val="90000"/>
            </a:lnSpc>
            <a:spcBef>
              <a:spcPct val="0"/>
            </a:spcBef>
            <a:spcAft>
              <a:spcPct val="35000"/>
            </a:spcAft>
          </a:pPr>
          <a:r>
            <a:rPr lang="en-US" sz="2600" b="1" kern="1200"/>
            <a:t>Promote Connection</a:t>
          </a:r>
        </a:p>
      </dsp:txBody>
      <dsp:txXfrm>
        <a:off x="3543605" y="120404"/>
        <a:ext cx="3425651" cy="1027695"/>
      </dsp:txXfrm>
    </dsp:sp>
    <dsp:sp modelId="{663A4983-E385-3A4C-9A2E-20E14778FCC8}">
      <dsp:nvSpPr>
        <dsp:cNvPr id="0" name=""/>
        <dsp:cNvSpPr/>
      </dsp:nvSpPr>
      <dsp:spPr>
        <a:xfrm>
          <a:off x="3543605" y="1148100"/>
          <a:ext cx="3425651" cy="30816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378" tIns="338378" rIns="338378" bIns="338378" numCol="1" spcCol="1270" anchor="t" anchorCtr="0">
          <a:noAutofit/>
        </a:bodyPr>
        <a:lstStyle/>
        <a:p>
          <a:pPr lvl="0" algn="l" defTabSz="1066800">
            <a:lnSpc>
              <a:spcPct val="90000"/>
            </a:lnSpc>
            <a:spcBef>
              <a:spcPct val="0"/>
            </a:spcBef>
            <a:spcAft>
              <a:spcPct val="35000"/>
            </a:spcAft>
            <a:buClr>
              <a:srgbClr val="FF0000"/>
            </a:buClr>
            <a:buSzPct val="90000"/>
          </a:pPr>
          <a:r>
            <a:rPr lang="en-US" sz="2400" kern="1200"/>
            <a:t>Find trusted others</a:t>
          </a:r>
        </a:p>
        <a:p>
          <a:pPr lvl="0" algn="l" defTabSz="1066800">
            <a:lnSpc>
              <a:spcPct val="90000"/>
            </a:lnSpc>
            <a:spcBef>
              <a:spcPct val="0"/>
            </a:spcBef>
            <a:spcAft>
              <a:spcPct val="35000"/>
            </a:spcAft>
            <a:buClr>
              <a:srgbClr val="FF0000"/>
            </a:buClr>
            <a:buSzPct val="90000"/>
          </a:pPr>
          <a:r>
            <a:rPr lang="en-US" sz="2400" kern="1200"/>
            <a:t>Initiate support huddles and group activities</a:t>
          </a:r>
        </a:p>
        <a:p>
          <a:pPr lvl="0" algn="l" defTabSz="1066800">
            <a:lnSpc>
              <a:spcPct val="90000"/>
            </a:lnSpc>
            <a:spcBef>
              <a:spcPct val="0"/>
            </a:spcBef>
            <a:spcAft>
              <a:spcPct val="35000"/>
            </a:spcAft>
            <a:buClr>
              <a:srgbClr val="FF0000"/>
            </a:buClr>
            <a:buSzPct val="90000"/>
          </a:pPr>
          <a:r>
            <a:rPr lang="en-US" sz="2400" kern="1200"/>
            <a:t>Encourage contact with others</a:t>
          </a:r>
        </a:p>
      </dsp:txBody>
      <dsp:txXfrm>
        <a:off x="3543605" y="1148100"/>
        <a:ext cx="3425651" cy="3081699"/>
      </dsp:txXfrm>
    </dsp:sp>
    <dsp:sp modelId="{0FD8E0E6-B678-DD4E-A868-521155CD4A3D}">
      <dsp:nvSpPr>
        <dsp:cNvPr id="0" name=""/>
        <dsp:cNvSpPr/>
      </dsp:nvSpPr>
      <dsp:spPr>
        <a:xfrm>
          <a:off x="7077151" y="120404"/>
          <a:ext cx="3425651" cy="1027695"/>
        </a:xfrm>
        <a:prstGeom prst="rect">
          <a:avLst/>
        </a:prstGeom>
        <a:solidFill>
          <a:schemeClr val="accent1">
            <a:shade val="80000"/>
            <a:hueOff val="271265"/>
            <a:satOff val="5175"/>
            <a:lumOff val="22856"/>
            <a:alphaOff val="0"/>
          </a:schemeClr>
        </a:solidFill>
        <a:ln w="12700" cap="flat" cmpd="sng" algn="ctr">
          <a:solidFill>
            <a:schemeClr val="accent1">
              <a:shade val="80000"/>
              <a:hueOff val="271265"/>
              <a:satOff val="5175"/>
              <a:lumOff val="22856"/>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270703" tIns="270703" rIns="270703" bIns="270703" numCol="1" spcCol="1270" anchor="ctr" anchorCtr="0">
          <a:noAutofit/>
        </a:bodyPr>
        <a:lstStyle/>
        <a:p>
          <a:pPr lvl="0" algn="ctr" defTabSz="1155700">
            <a:lnSpc>
              <a:spcPct val="90000"/>
            </a:lnSpc>
            <a:spcBef>
              <a:spcPct val="0"/>
            </a:spcBef>
            <a:spcAft>
              <a:spcPct val="35000"/>
            </a:spcAft>
          </a:pPr>
          <a:r>
            <a:rPr lang="en-US" sz="2600" b="1" kern="1200"/>
            <a:t>Reduce Isolation</a:t>
          </a:r>
          <a:endParaRPr lang="en-US" sz="2600" kern="1200"/>
        </a:p>
      </dsp:txBody>
      <dsp:txXfrm>
        <a:off x="7077151" y="120404"/>
        <a:ext cx="3425651" cy="1027695"/>
      </dsp:txXfrm>
    </dsp:sp>
    <dsp:sp modelId="{F4B04CBB-6230-B043-955E-84D5A2BA66F1}">
      <dsp:nvSpPr>
        <dsp:cNvPr id="0" name=""/>
        <dsp:cNvSpPr/>
      </dsp:nvSpPr>
      <dsp:spPr>
        <a:xfrm>
          <a:off x="7077151" y="1148100"/>
          <a:ext cx="3425651" cy="308169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38378" tIns="338378" rIns="338378" bIns="338378" numCol="1" spcCol="1270" anchor="t" anchorCtr="0">
          <a:noAutofit/>
        </a:bodyPr>
        <a:lstStyle/>
        <a:p>
          <a:pPr lvl="0" algn="l" defTabSz="1066800">
            <a:lnSpc>
              <a:spcPct val="90000"/>
            </a:lnSpc>
            <a:spcBef>
              <a:spcPct val="0"/>
            </a:spcBef>
            <a:spcAft>
              <a:spcPct val="35000"/>
            </a:spcAft>
          </a:pPr>
          <a:r>
            <a:rPr lang="en-US" sz="2400" kern="1200"/>
            <a:t>Improve understanding</a:t>
          </a:r>
        </a:p>
        <a:p>
          <a:pPr lvl="0" algn="l" defTabSz="1066800">
            <a:lnSpc>
              <a:spcPct val="90000"/>
            </a:lnSpc>
            <a:spcBef>
              <a:spcPct val="0"/>
            </a:spcBef>
            <a:spcAft>
              <a:spcPct val="35000"/>
            </a:spcAft>
          </a:pPr>
          <a:r>
            <a:rPr lang="en-US" sz="2400" kern="1200"/>
            <a:t>Correct </a:t>
          </a:r>
          <a:r>
            <a:rPr lang="en-US" sz="2400" kern="1200">
              <a:latin typeface="Calibri Light"/>
            </a:rPr>
            <a:t>misperceptions</a:t>
          </a:r>
          <a:endParaRPr lang="en-US" sz="2400" kern="1200"/>
        </a:p>
        <a:p>
          <a:pPr lvl="0" algn="l" defTabSz="1066800">
            <a:lnSpc>
              <a:spcPct val="90000"/>
            </a:lnSpc>
            <a:spcBef>
              <a:spcPct val="0"/>
            </a:spcBef>
            <a:spcAft>
              <a:spcPct val="35000"/>
            </a:spcAft>
          </a:pPr>
          <a:r>
            <a:rPr lang="en-US" sz="2400" kern="1200"/>
            <a:t>Restore trust</a:t>
          </a:r>
        </a:p>
        <a:p>
          <a:pPr lvl="0" algn="l" defTabSz="1066800">
            <a:lnSpc>
              <a:spcPct val="90000"/>
            </a:lnSpc>
            <a:spcBef>
              <a:spcPct val="0"/>
            </a:spcBef>
            <a:spcAft>
              <a:spcPct val="35000"/>
            </a:spcAft>
          </a:pPr>
          <a:r>
            <a:rPr lang="en-US" sz="2400" kern="1200"/>
            <a:t>Invite and include</a:t>
          </a:r>
        </a:p>
      </dsp:txBody>
      <dsp:txXfrm>
        <a:off x="7077151" y="1148100"/>
        <a:ext cx="3425651" cy="308169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70583" cy="482027"/>
          </a:xfrm>
          <a:prstGeom prst="rect">
            <a:avLst/>
          </a:prstGeom>
        </p:spPr>
        <p:txBody>
          <a:bodyPr vert="horz" wrap="square" lIns="96900" tIns="48450" rIns="96900" bIns="48450" numCol="1" anchor="t" anchorCtr="0" compatLnSpc="1">
            <a:prstTxWarp prst="textNoShape">
              <a:avLst/>
            </a:prstTxWarp>
          </a:bodyPr>
          <a:lstStyle>
            <a:lvl1pPr>
              <a:defRPr sz="1200"/>
            </a:lvl1pPr>
          </a:lstStyle>
          <a:p>
            <a:r>
              <a:rPr lang="en-US" altLang="en-US"/>
              <a:t>SCHWARTZ CENTER WEBINAR SERIES – NOVEMBER 14, 2017</a:t>
            </a:r>
          </a:p>
        </p:txBody>
      </p:sp>
      <p:sp>
        <p:nvSpPr>
          <p:cNvPr id="3" name="Date Placeholder 2"/>
          <p:cNvSpPr>
            <a:spLocks noGrp="1"/>
          </p:cNvSpPr>
          <p:nvPr>
            <p:ph type="dt" sz="quarter" idx="1"/>
          </p:nvPr>
        </p:nvSpPr>
        <p:spPr>
          <a:xfrm>
            <a:off x="3578088" y="78701"/>
            <a:ext cx="3170583" cy="482027"/>
          </a:xfrm>
          <a:prstGeom prst="rect">
            <a:avLst/>
          </a:prstGeom>
        </p:spPr>
        <p:txBody>
          <a:bodyPr vert="horz" wrap="square" lIns="96900" tIns="48450" rIns="96900" bIns="48450" numCol="1" anchor="t" anchorCtr="0" compatLnSpc="1">
            <a:prstTxWarp prst="textNoShape">
              <a:avLst/>
            </a:prstTxWarp>
          </a:bodyPr>
          <a:lstStyle>
            <a:lvl1pPr algn="r">
              <a:defRPr sz="1200"/>
            </a:lvl1pPr>
          </a:lstStyle>
          <a:p>
            <a:r>
              <a:rPr lang="en-US" altLang="en-US"/>
              <a:t>HANDOUT</a:t>
            </a:r>
          </a:p>
        </p:txBody>
      </p:sp>
      <p:sp>
        <p:nvSpPr>
          <p:cNvPr id="4" name="Footer Placeholder 3"/>
          <p:cNvSpPr>
            <a:spLocks noGrp="1"/>
          </p:cNvSpPr>
          <p:nvPr>
            <p:ph type="ftr" sz="quarter" idx="2"/>
          </p:nvPr>
        </p:nvSpPr>
        <p:spPr>
          <a:xfrm>
            <a:off x="2" y="9119176"/>
            <a:ext cx="3170583" cy="482027"/>
          </a:xfrm>
          <a:prstGeom prst="rect">
            <a:avLst/>
          </a:prstGeom>
        </p:spPr>
        <p:txBody>
          <a:bodyPr vert="horz" wrap="square" lIns="96900" tIns="48450" rIns="96900" bIns="48450" numCol="1" anchor="b" anchorCtr="0" compatLnSpc="1">
            <a:prstTxWarp prst="textNoShape">
              <a:avLst/>
            </a:prstTxWarp>
          </a:bodyPr>
          <a:lstStyle>
            <a:lvl1pPr>
              <a:defRPr sz="1200"/>
            </a:lvl1pPr>
          </a:lstStyle>
          <a:p>
            <a:endParaRPr lang="en-US" altLang="en-US"/>
          </a:p>
        </p:txBody>
      </p:sp>
      <p:sp>
        <p:nvSpPr>
          <p:cNvPr id="5" name="Slide Number Placeholder 4"/>
          <p:cNvSpPr>
            <a:spLocks noGrp="1"/>
          </p:cNvSpPr>
          <p:nvPr>
            <p:ph type="sldNum" sz="quarter" idx="3"/>
          </p:nvPr>
        </p:nvSpPr>
        <p:spPr>
          <a:xfrm>
            <a:off x="3896142" y="8892917"/>
            <a:ext cx="3170583" cy="482027"/>
          </a:xfrm>
          <a:prstGeom prst="rect">
            <a:avLst/>
          </a:prstGeom>
        </p:spPr>
        <p:txBody>
          <a:bodyPr vert="horz" wrap="square" lIns="96900" tIns="48450" rIns="96900" bIns="48450" numCol="1" anchor="b" anchorCtr="0" compatLnSpc="1">
            <a:prstTxWarp prst="textNoShape">
              <a:avLst/>
            </a:prstTxWarp>
          </a:bodyPr>
          <a:lstStyle>
            <a:lvl1pPr algn="r">
              <a:defRPr sz="1200"/>
            </a:lvl1pPr>
          </a:lstStyle>
          <a:p>
            <a:fld id="{9977CD40-A8CA-4629-9B60-8F0B49482F94}" type="slidenum">
              <a:rPr lang="en-US" altLang="en-US"/>
              <a:pPr/>
              <a:t>‹#›</a:t>
            </a:fld>
            <a:endParaRPr lang="en-US" altLang="en-US"/>
          </a:p>
        </p:txBody>
      </p:sp>
    </p:spTree>
    <p:extLst>
      <p:ext uri="{BB962C8B-B14F-4D97-AF65-F5344CB8AC3E}">
        <p14:creationId xmlns:p14="http://schemas.microsoft.com/office/powerpoint/2010/main" val="18742816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79462" y="661987"/>
            <a:ext cx="5756275" cy="3240088"/>
          </a:xfrm>
          <a:prstGeom prst="rect">
            <a:avLst/>
          </a:prstGeom>
          <a:noFill/>
          <a:ln w="12700">
            <a:solidFill>
              <a:prstClr val="black"/>
            </a:solidFill>
          </a:ln>
        </p:spPr>
        <p:txBody>
          <a:bodyPr vert="horz" lIns="96900" tIns="48450" rIns="96900" bIns="48450" rtlCol="0" anchor="ctr"/>
          <a:lstStyle/>
          <a:p>
            <a:pPr lvl="0"/>
            <a:endParaRPr lang="en-US" noProof="0"/>
          </a:p>
        </p:txBody>
      </p:sp>
      <p:sp>
        <p:nvSpPr>
          <p:cNvPr id="9" name="Notes Placeholder 8">
            <a:extLst>
              <a:ext uri="{FF2B5EF4-FFF2-40B4-BE49-F238E27FC236}">
                <a16:creationId xmlns:a16="http://schemas.microsoft.com/office/drawing/2014/main" xmlns="" id="{E95C66CA-CF2E-45BD-9E6E-E2985A983B17}"/>
              </a:ext>
            </a:extLst>
          </p:cNvPr>
          <p:cNvSpPr>
            <a:spLocks noGrp="1"/>
          </p:cNvSpPr>
          <p:nvPr>
            <p:ph type="body" sz="quarter" idx="3"/>
          </p:nvPr>
        </p:nvSpPr>
        <p:spPr>
          <a:xfrm>
            <a:off x="444843" y="4083049"/>
            <a:ext cx="6462583" cy="511037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Header Placeholder 9">
            <a:extLst>
              <a:ext uri="{FF2B5EF4-FFF2-40B4-BE49-F238E27FC236}">
                <a16:creationId xmlns:a16="http://schemas.microsoft.com/office/drawing/2014/main" xmlns="" id="{53ABF4BD-ED9E-4852-BF8C-AC2DEE8A449B}"/>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a:t>Stress First Aid Leadership Brief</a:t>
            </a:r>
          </a:p>
        </p:txBody>
      </p:sp>
    </p:spTree>
    <p:extLst>
      <p:ext uri="{BB962C8B-B14F-4D97-AF65-F5344CB8AC3E}">
        <p14:creationId xmlns:p14="http://schemas.microsoft.com/office/powerpoint/2010/main" val="219407829"/>
      </p:ext>
    </p:extLst>
  </p:cSld>
  <p:clrMap bg1="lt1" tx1="dk1" bg2="lt2" tx2="dk2" accent1="accent1" accent2="accent2" accent3="accent3" accent4="accent4" accent5="accent5" accent6="accent6" hlink="hlink" folHlink="folHlink"/>
  <p:hf hdr="0" ftr="0" dt="0"/>
  <p:notesStyle>
    <a:lvl1pPr algn="l" rtl="0" eaLnBrk="0" fontAlgn="base" hangingPunct="0">
      <a:spcBef>
        <a:spcPts val="12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ts val="12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ts val="12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ts val="12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ts val="12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661988"/>
            <a:ext cx="5756275" cy="3240087"/>
          </a:xfrm>
        </p:spPr>
      </p:sp>
      <p:sp>
        <p:nvSpPr>
          <p:cNvPr id="3" name="Notes Placeholder 2"/>
          <p:cNvSpPr>
            <a:spLocks noGrp="1"/>
          </p:cNvSpPr>
          <p:nvPr>
            <p:ph type="body" idx="1"/>
          </p:nvPr>
        </p:nvSpPr>
        <p:spPr>
          <a:xfrm>
            <a:off x="732184" y="4620249"/>
            <a:ext cx="5850834" cy="3780801"/>
          </a:xfrm>
          <a:prstGeom prst="rect">
            <a:avLst/>
          </a:prstGeom>
        </p:spPr>
        <p:txBody>
          <a:bodyPr/>
          <a:lstStyle/>
          <a:p>
            <a:pPr algn="ctr"/>
            <a:r>
              <a:rPr lang="en-US" sz="1600" b="1" baseline="0">
                <a:latin typeface="+mj-lt"/>
              </a:rPr>
              <a:t>Stress First Aid – 30-Minute Briefing</a:t>
            </a:r>
          </a:p>
          <a:p>
            <a:pPr algn="ctr"/>
            <a:r>
              <a:rPr lang="en-US" sz="1600" b="1" baseline="0">
                <a:latin typeface="+mj-lt"/>
              </a:rPr>
              <a:t>Instructor Guide</a:t>
            </a:r>
          </a:p>
          <a:p>
            <a:pPr algn="ctr"/>
            <a:endParaRPr lang="en-US" b="1"/>
          </a:p>
          <a:p>
            <a:r>
              <a:rPr lang="en-US" i="1"/>
              <a:t>Based on Resources from the National Center for PTSD &amp; adapted for Schwartz Center Members</a:t>
            </a:r>
          </a:p>
          <a:p>
            <a:endParaRPr lang="en-US" sz="1200" b="0" i="0" kern="1200">
              <a:solidFill>
                <a:schemeClr val="tx1"/>
              </a:solidFill>
              <a:effectLst/>
              <a:latin typeface="+mn-lt"/>
              <a:ea typeface="MS PGothic" panose="020B0600070205080204" pitchFamily="34" charset="-128"/>
              <a:cs typeface="MS PGothic" charset="0"/>
            </a:endParaRPr>
          </a:p>
          <a:p>
            <a:pPr algn="ctr"/>
            <a:r>
              <a:rPr lang="en-US" sz="900" b="1" baseline="0">
                <a:latin typeface="+mj-lt"/>
              </a:rPr>
              <a:t>Acknowledgements from Patricia Watson, PhD and the National Center for PTSD</a:t>
            </a:r>
            <a:endParaRPr lang="en-US" sz="900" b="1" i="0" kern="1200" baseline="0">
              <a:solidFill>
                <a:schemeClr val="tx1"/>
              </a:solidFill>
              <a:effectLst/>
              <a:latin typeface="+mj-lt"/>
              <a:ea typeface="MS PGothic" panose="020B0600070205080204" pitchFamily="34" charset="-128"/>
              <a:cs typeface="MS PGothic" charset="0"/>
            </a:endParaRPr>
          </a:p>
          <a:p>
            <a:r>
              <a:rPr lang="en-US" sz="700" b="0" i="0" kern="1200" baseline="0">
                <a:solidFill>
                  <a:schemeClr val="tx1"/>
                </a:solidFill>
                <a:effectLst/>
                <a:latin typeface="+mn-lt"/>
                <a:ea typeface="MS PGothic" panose="020B0600070205080204" pitchFamily="34" charset="-128"/>
                <a:cs typeface="MS PGothic" charset="0"/>
              </a:rPr>
              <a:t>This manual, intended for those in high-stress jobs such as fire/rescue, healthcare, law enforcement, rail, and pretrial/probation settings, is derived from the Stress First Aid for Firefighters and Emergency Medical Services Personnel Student Manual, developed by the National Fallen Firefighters Foundation. The principle authors of The Stress First Aid for Firefighters and Emergency Medical Services Personnel Student Manual are Patricia Watson, Ph.D., of the National Center for PTSD, Vickie Taylor of Prince William (VA)Community Services/NFFF Behavioral Health Specialist, Richard Gist, Ph.D., of the Kansas City (MO) Fire Department, Erika </a:t>
            </a:r>
            <a:r>
              <a:rPr lang="en-US" sz="700" b="0" i="0" kern="1200" baseline="0" err="1">
                <a:solidFill>
                  <a:schemeClr val="tx1"/>
                </a:solidFill>
                <a:effectLst/>
                <a:latin typeface="+mn-lt"/>
                <a:ea typeface="MS PGothic" panose="020B0600070205080204" pitchFamily="34" charset="-128"/>
                <a:cs typeface="MS PGothic" charset="0"/>
              </a:rPr>
              <a:t>Elvander</a:t>
            </a:r>
            <a:r>
              <a:rPr lang="en-US" sz="700" b="0" i="0" kern="1200" baseline="0">
                <a:solidFill>
                  <a:schemeClr val="tx1"/>
                </a:solidFill>
                <a:effectLst/>
                <a:latin typeface="+mn-lt"/>
                <a:ea typeface="MS PGothic" panose="020B0600070205080204" pitchFamily="34" charset="-128"/>
                <a:cs typeface="MS PGothic" charset="0"/>
              </a:rPr>
              <a:t> of the Defense Centers of Excellence for Psychological Health and Traumatic Brain Injury, Captain Frank Leto of the FDNY Counseling Unit, Captain Bob Martin of the Chicago Fire Department, Captain Jim Tanner of Prince William (VA) Fire and Rescue, District Chief Don Vaught of the Eugene (OR) Fire &amp; EMS Department, William Nash, MD, Captain, MC, USN (Retired), Richard J. Westphal, Ph.D., PMHCNS-BC, Captain, NC, USN (Retired), and Brett </a:t>
            </a:r>
            <a:r>
              <a:rPr lang="en-US" sz="700" b="0" i="0" kern="1200" baseline="0" err="1">
                <a:solidFill>
                  <a:schemeClr val="tx1"/>
                </a:solidFill>
                <a:effectLst/>
                <a:latin typeface="+mn-lt"/>
                <a:ea typeface="MS PGothic" panose="020B0600070205080204" pitchFamily="34" charset="-128"/>
                <a:cs typeface="MS PGothic" charset="0"/>
              </a:rPr>
              <a:t>Litz</a:t>
            </a:r>
            <a:r>
              <a:rPr lang="en-US" sz="700" b="0" i="0" kern="1200" baseline="0">
                <a:solidFill>
                  <a:schemeClr val="tx1"/>
                </a:solidFill>
                <a:effectLst/>
                <a:latin typeface="+mn-lt"/>
                <a:ea typeface="MS PGothic" panose="020B0600070205080204" pitchFamily="34" charset="-128"/>
                <a:cs typeface="MS PGothic" charset="0"/>
              </a:rPr>
              <a:t>, Ph.D., of the Mental Health Core of the Massachusetts Veterans Epidemiological Research and Information Center at the VA Boston Healthcare System. The Stress First Aid for Firefighters and Emergency Medical Services Personnel Student Manual represents a civilian adaptation of the Combat and Operational Stress First Aid (COSFA) Field Operations Manual, developed by the Bureau of Medicine and Surgery, Department of the Navy, in cooperation with the Combat and Operational Stress Control, Manpower &amp; Reserve Affairs, Headquarters Marine Corps, the Navy Operational Stress Control, Chief of Naval Personnel, Total Force N1, and the National Center for PTSD, Department of Veterans Affairs. The principal </a:t>
            </a:r>
            <a:r>
              <a:rPr lang="en-US" sz="700" b="0" i="0" kern="1200" baseline="0" err="1">
                <a:solidFill>
                  <a:schemeClr val="tx1"/>
                </a:solidFill>
                <a:effectLst/>
                <a:latin typeface="+mn-lt"/>
                <a:ea typeface="MS PGothic" panose="020B0600070205080204" pitchFamily="34" charset="-128"/>
                <a:cs typeface="MS PGothic" charset="0"/>
              </a:rPr>
              <a:t>authorsof</a:t>
            </a:r>
            <a:r>
              <a:rPr lang="en-US" sz="700" b="0" i="0" kern="1200" baseline="0">
                <a:solidFill>
                  <a:schemeClr val="tx1"/>
                </a:solidFill>
                <a:effectLst/>
                <a:latin typeface="+mn-lt"/>
                <a:ea typeface="MS PGothic" panose="020B0600070205080204" pitchFamily="34" charset="-128"/>
                <a:cs typeface="MS PGothic" charset="0"/>
              </a:rPr>
              <a:t> the COSFA Field Operations Guide included William Nash, Richard Westphal, Patricia Watson and Brett </a:t>
            </a:r>
            <a:r>
              <a:rPr lang="en-US" sz="700" b="0" i="0" kern="1200" baseline="0" err="1">
                <a:solidFill>
                  <a:schemeClr val="tx1"/>
                </a:solidFill>
                <a:effectLst/>
                <a:latin typeface="+mn-lt"/>
                <a:ea typeface="MS PGothic" panose="020B0600070205080204" pitchFamily="34" charset="-128"/>
                <a:cs typeface="MS PGothic" charset="0"/>
              </a:rPr>
              <a:t>Litz</a:t>
            </a:r>
            <a:r>
              <a:rPr lang="en-US" sz="700" b="0" i="0" kern="1200" baseline="0">
                <a:solidFill>
                  <a:schemeClr val="tx1"/>
                </a:solidFill>
                <a:effectLst/>
                <a:latin typeface="+mn-lt"/>
                <a:ea typeface="MS PGothic" panose="020B0600070205080204" pitchFamily="34" charset="-128"/>
                <a:cs typeface="MS PGothic" charset="0"/>
              </a:rPr>
              <a:t>. We are grateful to the military units and bureau listed above for allowing the adaptation of their work to help our nation’s first responders. </a:t>
            </a:r>
            <a:endParaRPr lang="en-US" sz="1000" i="1" baseline="0"/>
          </a:p>
          <a:p>
            <a:pPr marL="0" marR="0" lvl="0" indent="0" algn="ctr" defTabSz="914400" rtl="0" eaLnBrk="0" fontAlgn="base" latinLnBrk="0" hangingPunct="0">
              <a:lnSpc>
                <a:spcPct val="100000"/>
              </a:lnSpc>
              <a:spcBef>
                <a:spcPts val="1200"/>
              </a:spcBef>
              <a:spcAft>
                <a:spcPct val="0"/>
              </a:spcAft>
              <a:buClrTx/>
              <a:buSzTx/>
              <a:buFontTx/>
              <a:buNone/>
              <a:tabLst/>
              <a:defRPr/>
            </a:pPr>
            <a:r>
              <a:rPr lang="en-US" sz="900" b="1">
                <a:latin typeface="+mj-lt"/>
              </a:rPr>
              <a:t>Acknowledgements from the Schwartz Center for Compassionate Healthcare</a:t>
            </a:r>
          </a:p>
          <a:p>
            <a:pPr marL="0" marR="0" lvl="0" indent="0" algn="just" defTabSz="914400" rtl="0" eaLnBrk="0" fontAlgn="base" latinLnBrk="0" hangingPunct="0">
              <a:lnSpc>
                <a:spcPct val="100000"/>
              </a:lnSpc>
              <a:spcBef>
                <a:spcPts val="1200"/>
              </a:spcBef>
              <a:spcAft>
                <a:spcPct val="0"/>
              </a:spcAft>
              <a:buClrTx/>
              <a:buSzTx/>
              <a:buFontTx/>
              <a:buNone/>
              <a:tabLst/>
              <a:defRPr/>
            </a:pPr>
            <a:r>
              <a:rPr lang="en-US" sz="700"/>
              <a:t>The Schwartz Center for Compassionate Healthcare would like to express gratitude for our collaboration with Patricia Watson, PhD and for the work of the National Center for PTSD. Dr. Watson was instrumental in bringing the core concepts of Stress First Aid to our programming. Schwartz Center courses on Stress First Aid were developed with guidance and support from Dr. Watson.</a:t>
            </a:r>
          </a:p>
          <a:p>
            <a:endParaRPr lang="en-US" i="1"/>
          </a:p>
        </p:txBody>
      </p:sp>
    </p:spTree>
    <p:extLst>
      <p:ext uri="{BB962C8B-B14F-4D97-AF65-F5344CB8AC3E}">
        <p14:creationId xmlns:p14="http://schemas.microsoft.com/office/powerpoint/2010/main" val="2872179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a:t>The Stress First Aid Model</a:t>
            </a:r>
            <a:endParaRPr lang="en-US"/>
          </a:p>
          <a:p>
            <a:r>
              <a:rPr lang="en-US"/>
              <a:t>The Stress First Aid Model maps onto the five essential elements in the prior slide. The goal of SFA is to move people towards wellness.</a:t>
            </a:r>
          </a:p>
          <a:p>
            <a:r>
              <a:rPr lang="en-US"/>
              <a:t>Ask the audience how many are CPR certified, and how many have actually performed CPR to save a life. Then ask how many in the last 30 days have interacted with someone who was having a strong stress reaction or possible stress injury? Note that, if the organization should invest time and energy for responding to a relatively rare experience, they should probably spend at some time learning how to respond to an everyday, common, and arguably, just as lethal an experience.</a:t>
            </a:r>
          </a:p>
          <a:p>
            <a:r>
              <a:rPr lang="en-US"/>
              <a:t>The SFA model always starts with some stressor, which can occur at work or in the person’s personal life. However, a stressor alone is not usually sufficient to consider Stress First Aid.  It has to be accompanied by evidence of either distress or loss of function due to that stressor.</a:t>
            </a:r>
          </a:p>
          <a:p>
            <a:r>
              <a:rPr lang="en-US"/>
              <a:t>Note that, because of this condition, SFA is similar to CPR in it’s first two core actions, Check and Coordinate. </a:t>
            </a:r>
          </a:p>
          <a:p>
            <a:r>
              <a:rPr lang="en-US"/>
              <a:t>In CPR training, you are instructed to first recognize that something might be wrong. Next you are instructed to say, “Are you ok?” If the person responds appropriately, you don't do CPR.  </a:t>
            </a:r>
          </a:p>
          <a:p>
            <a:r>
              <a:rPr lang="en-US"/>
              <a:t>Similarly, with Check, you observe over time to determine if a peer may be in trouble. Check involves observing, paying attention, and checking in on peers on a regular basis, so that you know both their baseline functioning and behavior. In this way, you'll be prepared to notice any changes in behavior or functioning.</a:t>
            </a:r>
          </a:p>
          <a:p>
            <a:r>
              <a:rPr lang="en-US"/>
              <a:t>Then, if you do notice changes, you will find a way to ask, “Are you ok?” </a:t>
            </a:r>
          </a:p>
          <a:p>
            <a:r>
              <a:rPr lang="en-US"/>
              <a:t>In CPR training, if a person is not OK, you do a quick Airway, Breathing, and Circulation check and then yell, “Call EMS” to get help. Similarly, with Coordinate, you may have to see if someone else can assist, if needed.   </a:t>
            </a:r>
          </a:p>
          <a:p>
            <a:r>
              <a:rPr lang="en-US"/>
              <a:t>Coordinate involves always being aware of additional resources that you may need to refer to if your SFA actions aren’t sufficient to make a difference in alleviating stress reactions. </a:t>
            </a:r>
          </a:p>
          <a:p>
            <a:r>
              <a:rPr lang="en-US"/>
              <a:t>In addition to these two continuous actions, the five key factors on the previous slide have been adapted for the SFA model.   The core actions of Stress First Aid are based on these five key factors, but each factor now starts with the letter “C” in order to make it easier to remember: </a:t>
            </a:r>
          </a:p>
          <a:p>
            <a:r>
              <a:rPr lang="en-US"/>
              <a:t>Safety is now Cover. If there is a physical safety risk or the person’s own perception of risk is endangering their well-being, you act to make sure the person is safe or feels safer (cover). </a:t>
            </a:r>
          </a:p>
          <a:p>
            <a:r>
              <a:rPr lang="en-US"/>
              <a:t>Calm stays the same. In addition to checking and addressing sense of safety, you also assess if they are calm, and act to reduce distress if they are not. We know that people with post-stress elevated HR, respiration, and BP show greater risk for long term health and mental health problems. This is where calming reduces the risk for further stress reactions.</a:t>
            </a:r>
          </a:p>
          <a:p>
            <a:r>
              <a:rPr lang="en-US"/>
              <a:t>Connect stays the same. We may also assist by facilitating connectedness. In fact this may be all that is needed to reduce stress. </a:t>
            </a:r>
          </a:p>
          <a:p>
            <a:r>
              <a:rPr lang="en-US"/>
              <a:t>Self-Efficacy is now Competence. This involves helping a person build or regain their competence for coping and functioning. In some situations, it may involve helping a person gain new skills or refresh previous training. </a:t>
            </a:r>
          </a:p>
          <a:p>
            <a:r>
              <a:rPr lang="en-US"/>
              <a:t>Hope is now Confidence. Actions to build a stress-affected person’s confidence may be needed.  They may have lost confidence in self, peers, or leaders. Or they may have lost hope and faith in a positive future.</a:t>
            </a:r>
          </a:p>
          <a:p>
            <a:r>
              <a:rPr lang="en-US"/>
              <a:t>Note that in some people, stress reactions can be delayed so those implementing SFA should be ready to respond in the future if stress injury behaviors emerge over time.</a:t>
            </a:r>
          </a:p>
        </p:txBody>
      </p:sp>
      <p:sp>
        <p:nvSpPr>
          <p:cNvPr id="5" name="Slide Image Placeholder 4">
            <a:extLst>
              <a:ext uri="{FF2B5EF4-FFF2-40B4-BE49-F238E27FC236}">
                <a16:creationId xmlns:a16="http://schemas.microsoft.com/office/drawing/2014/main" xmlns="" id="{9581CCD9-B121-4062-BD71-4B97137D1A52}"/>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3317282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a:t>Essential SFA Skills</a:t>
            </a:r>
          </a:p>
          <a:p>
            <a:r>
              <a:rPr lang="en-US"/>
              <a:t>There are three essential SFA skills</a:t>
            </a:r>
          </a:p>
          <a:p>
            <a:r>
              <a:rPr lang="en-US" b="1"/>
              <a:t>Recognize:</a:t>
            </a:r>
            <a:r>
              <a:rPr lang="en-US"/>
              <a:t> Pay attention to signs of stress reactions in yourself and others. Recognize if stress reactions are in the Orange or Red Zone on the Stress Continuum </a:t>
            </a:r>
          </a:p>
          <a:p>
            <a:r>
              <a:rPr lang="en-US" b="1"/>
              <a:t>Act: </a:t>
            </a:r>
            <a:r>
              <a:rPr lang="en-US"/>
              <a:t>If you see something, say something</a:t>
            </a:r>
          </a:p>
          <a:p>
            <a:pPr marL="628650" lvl="1" indent="-171450">
              <a:spcBef>
                <a:spcPts val="0"/>
              </a:spcBef>
              <a:buFont typeface="Arial" panose="020B0604020202020204" pitchFamily="34" charset="0"/>
              <a:buChar char="•"/>
            </a:pPr>
            <a:r>
              <a:rPr lang="en-US"/>
              <a:t>To the distressed person (always try to communicate with the distressed person first)</a:t>
            </a:r>
          </a:p>
          <a:p>
            <a:pPr marL="628650" lvl="1" indent="-171450">
              <a:spcBef>
                <a:spcPts val="0"/>
              </a:spcBef>
              <a:buFont typeface="Arial" panose="020B0604020202020204" pitchFamily="34" charset="0"/>
              <a:buChar char="•"/>
            </a:pPr>
            <a:r>
              <a:rPr lang="en-US"/>
              <a:t>To a trusted Support (If communicating with the distressed person is not within your role then coordinate with a trusted other)</a:t>
            </a:r>
          </a:p>
          <a:p>
            <a:r>
              <a:rPr lang="en-US" b="1"/>
              <a:t>Know: </a:t>
            </a:r>
            <a:r>
              <a:rPr lang="en-US"/>
              <a:t>Know at least 2 trusted resources you would offer to a person in distress.  This is where you need to know your organization and community resources. </a:t>
            </a:r>
          </a:p>
          <a:p>
            <a:r>
              <a:rPr lang="en-US"/>
              <a:t>Remember that SFA is both a coworker support and a self-care model. It can and should be used to both support coworkers and increase your own self-awareness and improve your early recalibration in response to stressors in your life. </a:t>
            </a:r>
          </a:p>
        </p:txBody>
      </p:sp>
      <p:sp>
        <p:nvSpPr>
          <p:cNvPr id="5" name="Slide Image Placeholder 4">
            <a:extLst>
              <a:ext uri="{FF2B5EF4-FFF2-40B4-BE49-F238E27FC236}">
                <a16:creationId xmlns:a16="http://schemas.microsoft.com/office/drawing/2014/main" xmlns="" id="{9A5ABCDA-3C57-4685-9B8F-6D39F13E228A}"/>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3190296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a:t>How Can You Use SFA?</a:t>
            </a:r>
          </a:p>
          <a:p>
            <a:r>
              <a:rPr lang="en-US"/>
              <a:t>This slide shows the actual flow of Stress First Aid.  It is not a linear process as might be implied in prior slides. SFA actions are chosen based on need, and one or more actions can be used for each stress reaction.  </a:t>
            </a:r>
          </a:p>
          <a:p>
            <a:r>
              <a:rPr lang="en-US"/>
              <a:t>One always starts with CHECK - either through your own observations or after being informed about a high risk event, signs of distress, or changes in functioning in a coworker.  Then you begin by approaching the person to make contact first, and to gather information that helps you make a decision about what to do based on the information you gathered.    </a:t>
            </a:r>
          </a:p>
          <a:p>
            <a:r>
              <a:rPr lang="en-US"/>
              <a:t>Your actions should be based on the person’s stress reactions. This chart is not meant to be a prescription, but rather, to offer some examples. </a:t>
            </a:r>
          </a:p>
          <a:p>
            <a:r>
              <a:rPr lang="en-US"/>
              <a:t>For example, for the stress reaction of grief you could use a number of SFA core actions including Calm and Connect. </a:t>
            </a:r>
          </a:p>
          <a:p>
            <a:r>
              <a:rPr lang="en-US"/>
              <a:t>For each of the stress reactions, there could be any number of SFA actions that would be appropriate, depending on the context, so you have the opportunity to tailor your response to the needs of the person and the context.  </a:t>
            </a:r>
          </a:p>
          <a:p>
            <a:r>
              <a:rPr lang="en-US"/>
              <a:t>SFA is not one-size-fits-all. More than one core action can fit different stress reactions, so the decision of how to act will depend first on what type of stress reaction a person is experiencing, but also on a number of other factors, including: </a:t>
            </a:r>
          </a:p>
          <a:p>
            <a:pPr marL="171450" indent="-171450">
              <a:spcBef>
                <a:spcPts val="0"/>
              </a:spcBef>
              <a:buFont typeface="Arial" panose="020B0604020202020204" pitchFamily="34" charset="0"/>
              <a:buChar char="•"/>
            </a:pPr>
            <a:r>
              <a:rPr lang="en-US"/>
              <a:t>How much time do you have to spend with this person?</a:t>
            </a:r>
          </a:p>
          <a:p>
            <a:pPr marL="171450" indent="-171450">
              <a:spcBef>
                <a:spcPts val="0"/>
              </a:spcBef>
              <a:buFont typeface="Arial" panose="020B0604020202020204" pitchFamily="34" charset="0"/>
              <a:buChar char="•"/>
            </a:pPr>
            <a:r>
              <a:rPr lang="en-US"/>
              <a:t>What is the nature of your relationship?</a:t>
            </a:r>
          </a:p>
          <a:p>
            <a:pPr marL="171450" indent="-171450">
              <a:spcBef>
                <a:spcPts val="0"/>
              </a:spcBef>
              <a:buFont typeface="Arial" panose="020B0604020202020204" pitchFamily="34" charset="0"/>
              <a:buChar char="•"/>
            </a:pPr>
            <a:r>
              <a:rPr lang="en-US"/>
              <a:t>Which action would bring the greatest benefit?</a:t>
            </a:r>
          </a:p>
          <a:p>
            <a:pPr marL="171450" indent="-171450">
              <a:spcBef>
                <a:spcPts val="0"/>
              </a:spcBef>
              <a:buFont typeface="Arial" panose="020B0604020202020204" pitchFamily="34" charset="0"/>
              <a:buChar char="•"/>
            </a:pPr>
            <a:r>
              <a:rPr lang="en-US"/>
              <a:t>Which action would be most acceptable to the person?</a:t>
            </a:r>
          </a:p>
          <a:p>
            <a:pPr marL="171450" indent="-171450">
              <a:spcBef>
                <a:spcPts val="0"/>
              </a:spcBef>
              <a:buFont typeface="Arial" panose="020B0604020202020204" pitchFamily="34" charset="0"/>
              <a:buChar char="•"/>
            </a:pPr>
            <a:r>
              <a:rPr lang="en-US"/>
              <a:t>Which action would foster the most recovery?</a:t>
            </a:r>
          </a:p>
          <a:p>
            <a:r>
              <a:rPr lang="en-US"/>
              <a:t>Depending on the symptoms and circumstances, you may also be utilizing more than one SFA action concurrently. It is important to keep an open, flexible stance towards Stress First Aid and use it as a framework for remembering the factors that should be considered when someone is exhibiting moderate to severe stress reactions.</a:t>
            </a:r>
          </a:p>
        </p:txBody>
      </p:sp>
      <p:sp>
        <p:nvSpPr>
          <p:cNvPr id="4" name="Slide Image Placeholder 3">
            <a:extLst>
              <a:ext uri="{FF2B5EF4-FFF2-40B4-BE49-F238E27FC236}">
                <a16:creationId xmlns:a16="http://schemas.microsoft.com/office/drawing/2014/main" xmlns="" id="{A98287A0-5BE5-4309-8E94-CE9C75E79A4A}"/>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2701802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r>
              <a:rPr lang="en-US" b="1"/>
              <a:t>Check</a:t>
            </a:r>
            <a:endParaRPr lang="en-US"/>
          </a:p>
          <a:p>
            <a:r>
              <a:rPr lang="en-US"/>
              <a:t>The action of Check is different in that it is not triggered by certain situations, but rather should be an ongoing process. This is because people may be unaware of their stress zones and needs, or may not recognize the ways that stress has impacted their lives. Even if the person affected by stress recognizes distress or changes in functioning, the stigma that surrounds such problems can be a powerful barrier to seeking help. </a:t>
            </a:r>
          </a:p>
          <a:p>
            <a:r>
              <a:rPr lang="en-US"/>
              <a:t>Both the stress zones of individuals and the resources available to help can change drastically over time. A continuous process of assessment is often the only way to match needs with appropriate levels of help each step of the way.</a:t>
            </a:r>
          </a:p>
          <a:p>
            <a:r>
              <a:rPr lang="en-US"/>
              <a:t>It is also important to remember that the after-effects of stress injuries can be delayed by weeks, months or even years. Those who have been seriously affected by stress at any one point in time will need to be periodically followed up with and reassessed.</a:t>
            </a:r>
          </a:p>
          <a:p>
            <a:pPr marL="171450" indent="-171450">
              <a:spcBef>
                <a:spcPts val="0"/>
              </a:spcBef>
              <a:buFont typeface="Arial" panose="020B0604020202020204" pitchFamily="34" charset="0"/>
              <a:buChar char="•"/>
            </a:pPr>
            <a:r>
              <a:rPr lang="en-US"/>
              <a:t>The first and most important procedure of Check is to observe:  to look, listen, see and hear what is going on with the stressed individual, noting how he or she is being affected and by what. This is not meant to be an intrusive process, but one of awareness and caring.</a:t>
            </a:r>
          </a:p>
          <a:p>
            <a:pPr marL="171450" indent="-171450">
              <a:spcBef>
                <a:spcPts val="0"/>
              </a:spcBef>
              <a:buFont typeface="Arial" panose="020B0604020202020204" pitchFamily="34" charset="0"/>
              <a:buChar char="•"/>
            </a:pPr>
            <a:r>
              <a:rPr lang="en-US"/>
              <a:t>While looking and listening, it is important to keep track of the key indicators of the Stress Zones that we will learn about shortly. Special attention should be paid to stressor events (both at work and on the home front) and the internal distress and changes in functioning that these events (or their accumulation over time) may provoke. If SFA actions have already been used, we need to keep track of whether or not they have been effective. </a:t>
            </a:r>
          </a:p>
          <a:p>
            <a:pPr marL="171450" indent="-171450">
              <a:spcBef>
                <a:spcPts val="0"/>
              </a:spcBef>
              <a:buFont typeface="Arial" panose="020B0604020202020204" pitchFamily="34" charset="0"/>
              <a:buChar char="•"/>
            </a:pPr>
            <a:r>
              <a:rPr lang="en-US"/>
              <a:t>Observing from a distance is not usually enough to really get to know others.  By explore, we mean talking one-on-one to the person we’re checking and, when appropriate, asking about how he or she is feeling and functioning.  We can also gather information from other sources that might be helpful, including from peers and family members.</a:t>
            </a:r>
          </a:p>
          <a:p>
            <a:pPr marL="171450" indent="-171450">
              <a:spcBef>
                <a:spcPts val="0"/>
              </a:spcBef>
              <a:buFont typeface="Arial" panose="020B0604020202020204" pitchFamily="34" charset="0"/>
              <a:buChar char="•"/>
            </a:pPr>
            <a:r>
              <a:rPr lang="en-US"/>
              <a:t>The final component of Check is to decide on helpful SFA actions based on this information. We must also decide in every case whether anyone is in danger, and make decisions about Stress Zones and the need for further care.</a:t>
            </a:r>
          </a:p>
          <a:p>
            <a:r>
              <a:rPr lang="en-US"/>
              <a:t>Check often begins with awareness that an individual has been exposed to specific stressors. These stressors may be discrete events, personal or family life difficulties, or challenges to one’s value systems. Sometimes these stressors may also be an accumulation of small and seemingly insignificant challenges that can add up over time, and have a sizable impact on an individual's stress level.</a:t>
            </a:r>
          </a:p>
          <a:p>
            <a:r>
              <a:rPr lang="en-US"/>
              <a:t>However, exposure to stressors is not enough to warrant SFA or other direct aid. Most people who experience even intense stressors don’t need help. What triggers the sequence of Checks that initiate SFA are not the events themselves but indications that someone who has been exposed to these events is operating in the Orange Zone.</a:t>
            </a:r>
          </a:p>
          <a:p>
            <a:r>
              <a:rPr lang="en-US"/>
              <a:t>Then, ask yourself “What are the individual's physical, mental, social, and spiritual needs?” Depending on the answer, it may be appropriate to use Connect, Confidence and Competence, and to identify what resources to mobilize on this person’s behalf, and who else needs to know.</a:t>
            </a:r>
          </a:p>
          <a:p>
            <a:endParaRPr lang="en-US"/>
          </a:p>
        </p:txBody>
      </p:sp>
      <p:sp>
        <p:nvSpPr>
          <p:cNvPr id="3" name="Slide Image Placeholder 2">
            <a:extLst>
              <a:ext uri="{FF2B5EF4-FFF2-40B4-BE49-F238E27FC236}">
                <a16:creationId xmlns:a16="http://schemas.microsoft.com/office/drawing/2014/main" xmlns="" id="{70DB239C-4AA3-4D28-9421-3A6304626A45}"/>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812100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r>
              <a:rPr lang="en-US" b="1"/>
              <a:t>Coordinate</a:t>
            </a:r>
          </a:p>
          <a:p>
            <a:r>
              <a:rPr lang="en-US"/>
              <a:t>The next core action of SFA is Coordinate, which should come naturally to you. Within SFA, providers consult and collaborate with others, and inform those who need to know.  The key components of the Coordinate action are:</a:t>
            </a:r>
          </a:p>
          <a:p>
            <a:r>
              <a:rPr lang="en-US"/>
              <a:t>To collaborate with everyone who has a stake in the well-being and future of the stressed individual.</a:t>
            </a:r>
          </a:p>
          <a:p>
            <a:r>
              <a:rPr lang="en-US"/>
              <a:t>To get assistance from others at any step in the process in which help is needed to assess and care for individuals with stress problems.</a:t>
            </a:r>
          </a:p>
          <a:p>
            <a:r>
              <a:rPr lang="en-US"/>
              <a:t>To inform supervisors, managers and chairs or chiefs to the extent they need to know. </a:t>
            </a:r>
          </a:p>
          <a:p>
            <a:r>
              <a:rPr lang="en-US"/>
              <a:t>To refer individuals in need to others who can help either in a direct hand-off or through a more gradual consultation process. </a:t>
            </a:r>
          </a:p>
          <a:p>
            <a:endParaRPr lang="en-US"/>
          </a:p>
        </p:txBody>
      </p:sp>
      <p:sp>
        <p:nvSpPr>
          <p:cNvPr id="3" name="Slide Image Placeholder 2">
            <a:extLst>
              <a:ext uri="{FF2B5EF4-FFF2-40B4-BE49-F238E27FC236}">
                <a16:creationId xmlns:a16="http://schemas.microsoft.com/office/drawing/2014/main" xmlns="" id="{3FF60F73-BA27-4B58-924B-08A911583109}"/>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2428041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r>
              <a:rPr lang="en-US" b="1"/>
              <a:t>Cover</a:t>
            </a:r>
          </a:p>
          <a:p>
            <a:r>
              <a:rPr lang="en-US"/>
              <a:t>To provide Cover means to ensure ongoing safety, usually performed more for others more than yourself. The components of Cover involve:</a:t>
            </a:r>
          </a:p>
          <a:p>
            <a:r>
              <a:rPr lang="en-US"/>
              <a:t>Standing by a coworker and remaining available and ready to assist as needed,  watching and listening for ways you might intervene if needed, or holding the person’s attention if they are overwhelmed or panicky.</a:t>
            </a:r>
          </a:p>
          <a:p>
            <a:r>
              <a:rPr lang="en-US"/>
              <a:t>Making the person safe in any way you can, including by being an authoritative presence, by warning the person, by protecting the person physically or psychologically, or by assisting the person. </a:t>
            </a:r>
          </a:p>
          <a:p>
            <a:r>
              <a:rPr lang="en-US"/>
              <a:t>When necessary, Cover may also involve making others safe from an individual if he/she is not functioning well because of stress reactions. This may entail protecting them physically or warning them about possible dangers that might result because of the stressed individual’s actions.</a:t>
            </a:r>
          </a:p>
          <a:p>
            <a:r>
              <a:rPr lang="en-US"/>
              <a:t>Encouraging a perception of safety occurs in the long term for affected individuals by offering a caring presence, listening to feedback, communicating transparently about what's known and unknown during an emerging event, about organizational safety, leadership commitment to psychological safety, striving to maintain the highest care quality standards and resources, and by attending to worker fatigue and burnout. </a:t>
            </a:r>
          </a:p>
        </p:txBody>
      </p:sp>
      <p:sp>
        <p:nvSpPr>
          <p:cNvPr id="3" name="Slide Image Placeholder 2">
            <a:extLst>
              <a:ext uri="{FF2B5EF4-FFF2-40B4-BE49-F238E27FC236}">
                <a16:creationId xmlns:a16="http://schemas.microsoft.com/office/drawing/2014/main" xmlns="" id="{B74B859A-05BC-4998-98E9-32DB4CE2B396}"/>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19148218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r>
              <a:rPr lang="en-US" b="1"/>
              <a:t>Calm</a:t>
            </a:r>
            <a:endParaRPr lang="en-US"/>
          </a:p>
          <a:p>
            <a:r>
              <a:rPr lang="en-US"/>
              <a:t>This slide shows the major components of the next SFA action, Calm. You may notice there is some overlap between the concepts that make up Cover and Calm. Procedures that promote one of these two actions often also help with the other.</a:t>
            </a:r>
          </a:p>
          <a:p>
            <a:r>
              <a:rPr lang="en-US"/>
              <a:t>The major difference is that while the goal of Cover is safety, Calm’s goal is to reduce the intensity of physiological, emotional and behavioral activation.</a:t>
            </a:r>
          </a:p>
          <a:p>
            <a:r>
              <a:rPr lang="en-US"/>
              <a:t>The first and most basic procedure of Calm is simply to stop, quiet, and cease physical exertion if possible.  Some examples of this are to sit down or lie down, put down any items  and relax, with the goal of slowing heart rate.</a:t>
            </a:r>
          </a:p>
          <a:p>
            <a:r>
              <a:rPr lang="en-US"/>
              <a:t>Regaining composure will help to restore cognitive function. The word “compose” means to help to pull back together that which is scattered or fragmented into a more orderly and coherent state. In the Calm function of SFA, we help people compose by drawing their attention away from their frightening and chaotic inner thoughts and feelings, and refocusing them in a calming way. </a:t>
            </a:r>
          </a:p>
          <a:p>
            <a:r>
              <a:rPr lang="en-US"/>
              <a:t>The next component of Calm is simply to rest—including sleep--for as long as is necessary to return to baseline levels of arousal and physical and emotional function.  Pay particular attention to the sleep of a stress-injured person.  Sometimes a good night’s rest is the only thing that will restore a stress-injured person to baseline mental and emotional functioning, so make sure they actually get to sleep.</a:t>
            </a:r>
          </a:p>
          <a:p>
            <a:r>
              <a:rPr lang="en-US"/>
              <a:t>The final component of Calm is soothing, which means to reduce the intensity of destructive emotions like fear and anger, by providing a calm physical presence and listening empathically.</a:t>
            </a:r>
          </a:p>
          <a:p>
            <a:endParaRPr lang="en-US"/>
          </a:p>
        </p:txBody>
      </p:sp>
      <p:sp>
        <p:nvSpPr>
          <p:cNvPr id="3" name="Slide Image Placeholder 2">
            <a:extLst>
              <a:ext uri="{FF2B5EF4-FFF2-40B4-BE49-F238E27FC236}">
                <a16:creationId xmlns:a16="http://schemas.microsoft.com/office/drawing/2014/main" xmlns="" id="{BE726106-F4D5-484E-96B3-5368EE80B533}"/>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2921870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r>
              <a:rPr lang="en-US" b="1"/>
              <a:t>Connect</a:t>
            </a:r>
            <a:endParaRPr lang="en-US"/>
          </a:p>
          <a:p>
            <a:r>
              <a:rPr lang="en-US"/>
              <a:t>This slide shows the three components of the next SFA core action, Connect.  As with all SFA actions, these components are designed to be adapted to fit your setting, your personality and the needs at that time of the individual experiencing a stress reaction.</a:t>
            </a:r>
          </a:p>
          <a:p>
            <a:r>
              <a:rPr lang="en-US"/>
              <a:t>The first component is to simply be with the stress-injured person. This means being present, making eye contact, listening and/or mentoring and empathizing. </a:t>
            </a:r>
          </a:p>
          <a:p>
            <a:r>
              <a:rPr lang="en-US"/>
              <a:t>The next component is to comfort. This implies accepting the person and his or her reactions, providing encouragement if that is what is needed, or soothing in a way that fits your style and is acceptable to the individual. </a:t>
            </a:r>
          </a:p>
          <a:p>
            <a:r>
              <a:rPr lang="en-US"/>
              <a:t>The final component is to reduce the stress-injured person’s sense of isolation, which can often occur when Orange Zone reactions make the individual want to isolate, or when he or she feels shame about what is happening.  Assisting in such a case may involve helping to improve the person's understanding of the situation and of stress reactions. Often, the SFA provider must help the person to see that stress reactions are frequent, understandable and acceptable.   </a:t>
            </a:r>
          </a:p>
          <a:p>
            <a:r>
              <a:rPr lang="en-US"/>
              <a:t>This component also involves correcting misperceptions that will reduce the stressed person's alienation and isolation. This includes clearing up those held by the stress-injured person about his or her own stress reactions, as well as those held by others. Doing so will effectively restore the individual's trust in him or herself, and restore trust in others. In its simplest form, you can help reduce isolation by simply inviting and including the stress-injured person into department or team activities.</a:t>
            </a:r>
          </a:p>
          <a:p>
            <a:r>
              <a:rPr lang="en-US"/>
              <a:t>Research has shown that many people who are experiencing significant stress respond well to being included in an activity, having casual friendly encounters or receiving help and information in strictly practical way rather than directly discussing emotional problems or reactions. This is particularly true among those whose coping style involves suppression of emotions. Emotional support brings adverse events to their attention again. Individuals suffering from post-traumatic stress may prefer to keep away from this type of emotional support, especially in work contexts.</a:t>
            </a:r>
          </a:p>
          <a:p>
            <a:r>
              <a:rPr lang="en-US"/>
              <a:t>These Connect strategies are designed to help the stress-injured individual feel that he or she is not alone, that there are caring others around and ways to stay connected to others. As was previously mentioned, social connectedness is one of the strongest protective factors against stress injury, and is linked to emotional well-being and recovery following traumatic stress and loss.</a:t>
            </a:r>
          </a:p>
          <a:p>
            <a:endParaRPr lang="en-US"/>
          </a:p>
        </p:txBody>
      </p:sp>
      <p:sp>
        <p:nvSpPr>
          <p:cNvPr id="3" name="Slide Image Placeholder 2">
            <a:extLst>
              <a:ext uri="{FF2B5EF4-FFF2-40B4-BE49-F238E27FC236}">
                <a16:creationId xmlns:a16="http://schemas.microsoft.com/office/drawing/2014/main" xmlns="" id="{96964A9E-59F9-4650-A2DE-04E72D267656}"/>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15710651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r>
              <a:rPr lang="en-US" b="1"/>
              <a:t>Competence</a:t>
            </a:r>
          </a:p>
          <a:p>
            <a:r>
              <a:rPr lang="en-US"/>
              <a:t>The Competence action focuses on enhancing and restoring individual capacities to function and perform in all important life roles, including occupational, personal, and social domains.   The term “Competence” is really shorthand for “help restore previous capabilities” or “cultivate sense of personal competence.” In some cases, this may involve retraining or augmenting previous skills. </a:t>
            </a:r>
          </a:p>
          <a:p>
            <a:r>
              <a:rPr lang="en-US"/>
              <a:t>The need for Competence is usually signaled by the awareness that inexperience can cause stress, or that there is evidence of Orange or Red Zone stress reactions that might require re-establishment or learning of new skills to deal with stress reactions. This SFA action focuses on building or fostering skills that will either prevent or reduce stress reactions.  </a:t>
            </a:r>
          </a:p>
          <a:p>
            <a:r>
              <a:rPr lang="en-US"/>
              <a:t>We know from the research literature that increasing Competence:</a:t>
            </a:r>
          </a:p>
          <a:p>
            <a:pPr marL="171450" indent="-171450">
              <a:spcBef>
                <a:spcPts val="0"/>
              </a:spcBef>
              <a:buFont typeface="Arial" panose="020B0604020202020204" pitchFamily="34" charset="0"/>
              <a:buChar char="•"/>
            </a:pPr>
            <a:r>
              <a:rPr lang="en-US"/>
              <a:t>Improves functioning and individual as well as group morale.</a:t>
            </a:r>
          </a:p>
          <a:p>
            <a:pPr marL="171450" indent="-171450">
              <a:spcBef>
                <a:spcPts val="0"/>
              </a:spcBef>
              <a:buFont typeface="Arial" panose="020B0604020202020204" pitchFamily="34" charset="0"/>
              <a:buChar char="•"/>
            </a:pPr>
            <a:r>
              <a:rPr lang="en-US"/>
              <a:t>Reestablishes the confidence of others in the stressed individual.</a:t>
            </a:r>
          </a:p>
          <a:p>
            <a:pPr marL="171450" indent="-171450">
              <a:spcBef>
                <a:spcPts val="0"/>
              </a:spcBef>
              <a:buFont typeface="Arial" panose="020B0604020202020204" pitchFamily="34" charset="0"/>
              <a:buChar char="•"/>
            </a:pPr>
            <a:r>
              <a:rPr lang="en-US"/>
              <a:t>Helps to overcome injury to mind, body and spirit.</a:t>
            </a:r>
          </a:p>
          <a:p>
            <a:pPr marL="171450" indent="-171450">
              <a:spcBef>
                <a:spcPts val="0"/>
              </a:spcBef>
              <a:buFont typeface="Arial" panose="020B0604020202020204" pitchFamily="34" charset="0"/>
              <a:buChar char="•"/>
            </a:pPr>
            <a:r>
              <a:rPr lang="en-US"/>
              <a:t>Builds resilience.</a:t>
            </a:r>
          </a:p>
          <a:p>
            <a:r>
              <a:rPr lang="en-US"/>
              <a:t>The first component is to augment occupational skills that either have contributed to stress reactions, or that may have been damaged by stress injury. This may require mentoring, respite, and retraining for the stressed individual to feel capable again and to once again gain self-esteem from his or her work. SFA can be employed for stress-related injuries that impair abilities on the job. To grow out of stress-induced decrements in functioning may require enhancing existing capabilities or developing new ones, much in the same way that physical therapy is used in physical rehabilitation, </a:t>
            </a:r>
          </a:p>
          <a:p>
            <a:r>
              <a:rPr lang="en-US"/>
              <a:t>The next component is to foster the development well-being skills that can help the stressed individual establish calming, problem-solving, health and fitness, and management of trauma and loss reminders, to restore and improve abilities to cope with life’s challenges. </a:t>
            </a:r>
          </a:p>
          <a:p>
            <a:r>
              <a:rPr lang="en-US"/>
              <a:t>The last component of Competence is to improve social skills to deal with stress reactions. These skills are often damaged by stress or may become necessary when a person is dealing with stress reactions. </a:t>
            </a:r>
          </a:p>
        </p:txBody>
      </p:sp>
      <p:sp>
        <p:nvSpPr>
          <p:cNvPr id="3" name="Slide Image Placeholder 2">
            <a:extLst>
              <a:ext uri="{FF2B5EF4-FFF2-40B4-BE49-F238E27FC236}">
                <a16:creationId xmlns:a16="http://schemas.microsoft.com/office/drawing/2014/main" xmlns="" id="{DB188254-7485-4F7A-AB56-D3CA88AF87B8}"/>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3560950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p:txBody>
          <a:bodyPr/>
          <a:lstStyle/>
          <a:p>
            <a:r>
              <a:rPr lang="en-US" b="1"/>
              <a:t>Confidence</a:t>
            </a:r>
            <a:endParaRPr lang="en-US"/>
          </a:p>
          <a:p>
            <a:r>
              <a:rPr lang="en-US"/>
              <a:t>The final SFA action is Confidence, originally derived from the literature on “hope.” There is a lot of overlap between Competence and Confidence, because when individuals feel more competent to handle what is in front of them, they usually feel more Confident and hopeful. </a:t>
            </a:r>
          </a:p>
          <a:p>
            <a:r>
              <a:rPr lang="en-US"/>
              <a:t>What distinguishes Competence from Confidence is that Competence actions often involve training or mentoring in skills building, whereas Confidence actions are aimed at affecting or altering inner states or thoughts that an individual with stress injury may be having. </a:t>
            </a:r>
          </a:p>
          <a:p>
            <a:r>
              <a:rPr lang="en-US"/>
              <a:t>Confidence actions are intended to:</a:t>
            </a:r>
          </a:p>
          <a:p>
            <a:pPr marL="171450" indent="-171450">
              <a:spcBef>
                <a:spcPts val="0"/>
              </a:spcBef>
              <a:buFont typeface="Arial" panose="020B0604020202020204" pitchFamily="34" charset="0"/>
              <a:buChar char="•"/>
            </a:pPr>
            <a:r>
              <a:rPr lang="en-US"/>
              <a:t>Promote realistic hope and build self-esteem that may have been damaged or lost as a result of stress. </a:t>
            </a:r>
          </a:p>
          <a:p>
            <a:pPr marL="171450" indent="-171450">
              <a:spcBef>
                <a:spcPts val="0"/>
              </a:spcBef>
              <a:buFont typeface="Arial" panose="020B0604020202020204" pitchFamily="34" charset="0"/>
              <a:buChar char="•"/>
            </a:pPr>
            <a:r>
              <a:rPr lang="en-US"/>
              <a:t>Promote confidence in core values and beliefs.</a:t>
            </a:r>
          </a:p>
          <a:p>
            <a:pPr marL="171450" indent="-171450">
              <a:spcBef>
                <a:spcPts val="0"/>
              </a:spcBef>
              <a:buFont typeface="Arial" panose="020B0604020202020204" pitchFamily="34" charset="0"/>
              <a:buChar char="•"/>
            </a:pPr>
            <a:r>
              <a:rPr lang="en-US"/>
              <a:t>Bolster pride and commitment.</a:t>
            </a:r>
          </a:p>
          <a:p>
            <a:r>
              <a:rPr lang="en-US"/>
              <a:t>This slide shows the four components of Confidence:</a:t>
            </a:r>
          </a:p>
          <a:p>
            <a:pPr marL="228600" indent="-228600">
              <a:spcBef>
                <a:spcPts val="0"/>
              </a:spcBef>
              <a:buFont typeface="+mj-lt"/>
              <a:buAutoNum type="arabicPeriod"/>
            </a:pPr>
            <a:r>
              <a:rPr lang="en-US"/>
              <a:t>The first Confidence component is rebuilding trust, which can include trust in peers, equipment, leaders, oneself or mission.</a:t>
            </a:r>
          </a:p>
          <a:p>
            <a:pPr marL="228600" indent="-228600">
              <a:spcBef>
                <a:spcPts val="0"/>
              </a:spcBef>
              <a:buFont typeface="+mj-lt"/>
              <a:buAutoNum type="arabicPeriod"/>
            </a:pPr>
            <a:r>
              <a:rPr lang="en-US"/>
              <a:t>The second component is rebuilding hope, which is often the result of forgiving self or others, or being able to imagine the future in a positive way.</a:t>
            </a:r>
          </a:p>
          <a:p>
            <a:pPr marL="228600" indent="-228600">
              <a:spcBef>
                <a:spcPts val="0"/>
              </a:spcBef>
              <a:buFont typeface="+mj-lt"/>
              <a:buAutoNum type="arabicPeriod"/>
            </a:pPr>
            <a:r>
              <a:rPr lang="en-US"/>
              <a:t> The third component is aimed at rebuilding self-worth, which includes belief in self; an accurate and mostly positive self-image; self-respect or a thinking process that taps a sense of agency  or will; and the awareness of the steps necessary to achieve one’s life goals.</a:t>
            </a:r>
          </a:p>
          <a:p>
            <a:pPr marL="228600" indent="-228600">
              <a:spcBef>
                <a:spcPts val="0"/>
              </a:spcBef>
              <a:buFont typeface="+mj-lt"/>
              <a:buAutoNum type="arabicPeriod"/>
            </a:pPr>
            <a:r>
              <a:rPr lang="en-US"/>
              <a:t> The fourth component is aimed at rebuilding or facilitating meaning-making, which includes the process of making sense of life; having a sense of purpose or faith; holding a spiritual perspective related to the human condition; or a belief in something larger than oneself and/or a higher power who will intervene on the person’s behalf.</a:t>
            </a:r>
          </a:p>
          <a:p>
            <a:r>
              <a:rPr lang="en-US"/>
              <a:t> All of these functions lead to a sense of confidence – in the self, in others, in life or in spiritual sources of solace</a:t>
            </a:r>
          </a:p>
        </p:txBody>
      </p:sp>
      <p:sp>
        <p:nvSpPr>
          <p:cNvPr id="3" name="Slide Image Placeholder 2">
            <a:extLst>
              <a:ext uri="{FF2B5EF4-FFF2-40B4-BE49-F238E27FC236}">
                <a16:creationId xmlns:a16="http://schemas.microsoft.com/office/drawing/2014/main" xmlns="" id="{2DE74183-A381-4303-BB5C-A109C821A735}"/>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2640044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a:t>Introduction and Objectives</a:t>
            </a:r>
          </a:p>
          <a:p>
            <a:r>
              <a:rPr lang="en-US"/>
              <a:t>Welcome to Stress First Aid Training.  Stress First Aid (SFA) is a set of supportive actions designed to promote self-care and coworker support. The overarching aim of SFA is to identify and mitigate the negative impacts of stress at work before they can impair workers’ health and wellbeing. The consequences of these impacts must not be underestimated because of their toll on the personal wellbeing of workforce, and on health care quality, patient safety, productivity, and workforce retention. From a public health perspective, SFA is useful for both primary and secondary prevention as a pre-clinical intervention to ward off clinically significant mental and behavioral health issues and stress disorders .  </a:t>
            </a:r>
          </a:p>
        </p:txBody>
      </p:sp>
      <p:sp>
        <p:nvSpPr>
          <p:cNvPr id="5" name="Slide Image Placeholder 4">
            <a:extLst>
              <a:ext uri="{FF2B5EF4-FFF2-40B4-BE49-F238E27FC236}">
                <a16:creationId xmlns:a16="http://schemas.microsoft.com/office/drawing/2014/main" xmlns="" id="{EFF626E2-4C01-4B64-B9C4-73B42AF4CC93}"/>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399053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otes Placeholder 2"/>
          <p:cNvSpPr>
            <a:spLocks noGrp="1"/>
          </p:cNvSpPr>
          <p:nvPr>
            <p:ph type="body" idx="1"/>
          </p:nvPr>
        </p:nvSpPr>
        <p:spPr/>
        <p:txBody>
          <a:bodyPr/>
          <a:lstStyle/>
          <a:p>
            <a:r>
              <a:rPr lang="en-US" b="1"/>
              <a:t>Key Point Emphasis</a:t>
            </a:r>
            <a:endParaRPr lang="en-US"/>
          </a:p>
          <a:p>
            <a:r>
              <a:rPr lang="en-US"/>
              <a:t>Some key points to emphasize about implementing SFA include:</a:t>
            </a:r>
          </a:p>
          <a:p>
            <a:r>
              <a:rPr lang="en-US"/>
              <a:t>The tone of any interaction is collaborative, experimental, non-judgmental. It should always fit your personality and style, and should look different for each person who implements it and within each context it’s implemented in.</a:t>
            </a:r>
          </a:p>
          <a:p>
            <a:r>
              <a:rPr lang="en-US"/>
              <a:t>The timing and context are important – what you can achieve with any interaction depends on how much time you have, where you are, how open a person is to hearing what you have to say, and how long after the incident the conversation takes place.</a:t>
            </a:r>
          </a:p>
          <a:p>
            <a:r>
              <a:rPr lang="en-US"/>
              <a:t>SFA is not meant to address all ranges of issues – it is a first aid model, and not meant to deal with lifelong problems, personality issues, serious mental health issues, or complex problems that would require more intensive interventions.</a:t>
            </a:r>
          </a:p>
          <a:p>
            <a:r>
              <a:rPr lang="en-US"/>
              <a:t>Flexibility and “tiny steps” are emphasized – giving a person a sense of accomplishment by breaking down issues into small, manageable actions. Being flexible on the advice you give makes it more likely the stressed person will experience a sense of connection and accomplishment.</a:t>
            </a:r>
          </a:p>
          <a:p>
            <a:r>
              <a:rPr lang="en-US"/>
              <a:t>Mentoring and problem solving are highlighted – your role is to provide support and possible assistance helping someone get back on their feet and manage the tasks that might seem overwhelming to them when they’re under a lot of stress.</a:t>
            </a:r>
          </a:p>
          <a:p>
            <a:r>
              <a:rPr lang="en-US"/>
              <a:t>Bridge to higher care when indicated – always think in terms of referring a person on to EAP or local mental health providers if they are having difficulty adjusting and experiencing strong stress reactions.  Effective treatments are available and being a bridge to that care may be your most helpful SFA action.</a:t>
            </a:r>
          </a:p>
        </p:txBody>
      </p:sp>
      <p:sp>
        <p:nvSpPr>
          <p:cNvPr id="3" name="Slide Image Placeholder 2">
            <a:extLst>
              <a:ext uri="{FF2B5EF4-FFF2-40B4-BE49-F238E27FC236}">
                <a16:creationId xmlns:a16="http://schemas.microsoft.com/office/drawing/2014/main" xmlns="" id="{D2692DB9-30A3-4B91-9136-11BA3791F435}"/>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1324482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661988"/>
            <a:ext cx="5756275" cy="3240087"/>
          </a:xfrm>
        </p:spPr>
      </p:sp>
      <p:sp>
        <p:nvSpPr>
          <p:cNvPr id="3" name="Notes Placeholder 2"/>
          <p:cNvSpPr>
            <a:spLocks noGrp="1"/>
          </p:cNvSpPr>
          <p:nvPr>
            <p:ph type="body" idx="1"/>
          </p:nvPr>
        </p:nvSpPr>
        <p:spPr>
          <a:xfrm>
            <a:off x="732184" y="4620249"/>
            <a:ext cx="5850834" cy="3780801"/>
          </a:xfrm>
          <a:prstGeom prst="rect">
            <a:avLst/>
          </a:prstGeom>
        </p:spPr>
        <p:txBody>
          <a:bodyPr/>
          <a:lstStyle/>
          <a:p>
            <a:pPr defTabSz="475534" eaLnBrk="1" fontAlgn="auto" hangingPunct="1">
              <a:spcBef>
                <a:spcPts val="0"/>
              </a:spcBef>
              <a:spcAft>
                <a:spcPts val="624"/>
              </a:spcAft>
              <a:defRPr/>
            </a:pPr>
            <a:r>
              <a:rPr lang="en-US" sz="1600" b="1" i="1">
                <a:latin typeface="+mj-lt"/>
              </a:rPr>
              <a:t>OPTIONAL GROUP DISCUSSION</a:t>
            </a:r>
          </a:p>
          <a:p>
            <a:pPr defTabSz="475534" eaLnBrk="1" fontAlgn="auto" hangingPunct="1">
              <a:spcBef>
                <a:spcPts val="0"/>
              </a:spcBef>
              <a:spcAft>
                <a:spcPts val="624"/>
              </a:spcAft>
              <a:defRPr/>
            </a:pPr>
            <a:endParaRPr lang="en-US" i="1"/>
          </a:p>
          <a:p>
            <a:pPr defTabSz="475534" eaLnBrk="1" fontAlgn="auto" hangingPunct="1">
              <a:spcBef>
                <a:spcPts val="0"/>
              </a:spcBef>
              <a:spcAft>
                <a:spcPts val="624"/>
              </a:spcAft>
              <a:defRPr/>
            </a:pPr>
            <a:r>
              <a:rPr lang="en-US" i="1"/>
              <a:t>Facilitate a discussion with the participants. The goal is to have participants identify what adaptations of the SFA model need to be made to make it a better fit locally, potential obstacles to using SFA, and next steps.</a:t>
            </a:r>
          </a:p>
          <a:p>
            <a:pPr defTabSz="475534" eaLnBrk="1" fontAlgn="auto" hangingPunct="1">
              <a:spcBef>
                <a:spcPts val="0"/>
              </a:spcBef>
              <a:spcAft>
                <a:spcPts val="624"/>
              </a:spcAft>
              <a:defRPr/>
            </a:pPr>
            <a:endParaRPr lang="en-US" i="1"/>
          </a:p>
          <a:p>
            <a:pPr defTabSz="475534" eaLnBrk="1" fontAlgn="auto" hangingPunct="1">
              <a:spcBef>
                <a:spcPts val="0"/>
              </a:spcBef>
              <a:spcAft>
                <a:spcPts val="624"/>
              </a:spcAft>
              <a:defRPr/>
            </a:pPr>
            <a:r>
              <a:rPr lang="en-US" b="1" i="1"/>
              <a:t>Ask:</a:t>
            </a:r>
          </a:p>
          <a:p>
            <a:pPr defTabSz="475534" eaLnBrk="1" fontAlgn="auto" hangingPunct="1">
              <a:spcBef>
                <a:spcPts val="0"/>
              </a:spcBef>
              <a:spcAft>
                <a:spcPts val="624"/>
              </a:spcAft>
              <a:defRPr/>
            </a:pPr>
            <a:endParaRPr lang="en-US" i="1"/>
          </a:p>
          <a:p>
            <a:pPr marL="356650" indent="-356650">
              <a:spcAft>
                <a:spcPts val="624"/>
              </a:spcAft>
              <a:buFont typeface="+mj-lt"/>
              <a:buAutoNum type="arabicPeriod"/>
            </a:pPr>
            <a:r>
              <a:rPr lang="en-US"/>
              <a:t>What adaptations need to be made to SFA to make it a better fit with local culture?</a:t>
            </a:r>
          </a:p>
          <a:p>
            <a:pPr marL="356650" indent="-356650">
              <a:spcAft>
                <a:spcPts val="624"/>
              </a:spcAft>
              <a:buFont typeface="+mj-lt"/>
              <a:buAutoNum type="arabicPeriod"/>
            </a:pPr>
            <a:r>
              <a:rPr lang="en-US"/>
              <a:t>What are potential obstacles to rolling out SFA?</a:t>
            </a:r>
          </a:p>
          <a:p>
            <a:pPr marL="356650" indent="-356650">
              <a:spcAft>
                <a:spcPts val="624"/>
              </a:spcAft>
              <a:buFont typeface="+mj-lt"/>
              <a:buAutoNum type="arabicPeriod"/>
            </a:pPr>
            <a:r>
              <a:rPr lang="en-US"/>
              <a:t>What policy recommendations would you make to better support and preserve law enforcement personnel from the effects of stress injuries?</a:t>
            </a:r>
          </a:p>
          <a:p>
            <a:pPr marL="356650" indent="-356650">
              <a:spcAft>
                <a:spcPts val="624"/>
              </a:spcAft>
              <a:buFont typeface="+mj-lt"/>
              <a:buAutoNum type="arabicPeriod"/>
            </a:pPr>
            <a:r>
              <a:rPr lang="en-US"/>
              <a:t>What are next steps in the 6 months ahead?</a:t>
            </a:r>
          </a:p>
          <a:p>
            <a:endParaRPr lang="en-US"/>
          </a:p>
        </p:txBody>
      </p:sp>
    </p:spTree>
    <p:extLst>
      <p:ext uri="{BB962C8B-B14F-4D97-AF65-F5344CB8AC3E}">
        <p14:creationId xmlns:p14="http://schemas.microsoft.com/office/powerpoint/2010/main" val="73692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a:t>What is Stress First Aid?</a:t>
            </a:r>
          </a:p>
          <a:p>
            <a:r>
              <a:rPr lang="en-US"/>
              <a:t>SFA is an evidence-informed framework to promote recovery from stress reactions, both in oneself and in coworkers. It was based on research support for five elements that seem to be related to recovery from different types of ongoing adversity. The potential strategies identified within each element were derived from focus groups with those judged to be good leaders, coworkers, and mentors within each culture that requested and adopted a uniquely tailored version of the model. High risk occupations that have implemented SFA include the military, fire and rescue, law enforcement, railway workers, and  pretrial/probation workers. </a:t>
            </a:r>
          </a:p>
          <a:p>
            <a:endParaRPr lang="en-US"/>
          </a:p>
        </p:txBody>
      </p:sp>
      <p:sp>
        <p:nvSpPr>
          <p:cNvPr id="4" name="Slide Image Placeholder 3">
            <a:extLst>
              <a:ext uri="{FF2B5EF4-FFF2-40B4-BE49-F238E27FC236}">
                <a16:creationId xmlns:a16="http://schemas.microsoft.com/office/drawing/2014/main" xmlns="" id="{1BA5D281-2A65-42C6-8265-571B88E84B5B}"/>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2370258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Notes Placeholder 2"/>
          <p:cNvSpPr>
            <a:spLocks noGrp="1"/>
          </p:cNvSpPr>
          <p:nvPr>
            <p:ph type="body" idx="1"/>
          </p:nvPr>
        </p:nvSpPr>
        <p:spPr/>
        <p:txBody>
          <a:bodyPr/>
          <a:lstStyle/>
          <a:p>
            <a:r>
              <a:rPr lang="en-US" b="1"/>
              <a:t>Characteristics of Stress First Aid</a:t>
            </a:r>
            <a:endParaRPr lang="en-US"/>
          </a:p>
          <a:p>
            <a:r>
              <a:rPr lang="en-US"/>
              <a:t>The timing and context are important – what you can achieve with any interaction depends on how much time you have, where you are, how open a person is to hearing what you have to say, and how long after the incident the conversation takes place.</a:t>
            </a:r>
          </a:p>
          <a:p>
            <a:r>
              <a:rPr lang="en-US"/>
              <a:t>SFA emphasizes flexibility and “tiny steps.” Flexibility in the advice offered helps people receive it in ways they can use. Breaking down issues into small achievable goals and tiny manageable actions helps restore confidence and competence among those who are stressed. SFA should always fit your personality and style, and should look different for each person who implements it and within each context it’s implemented in. </a:t>
            </a:r>
          </a:p>
          <a:p>
            <a:r>
              <a:rPr lang="en-US"/>
              <a:t>Mentoring and problem solving are highlighted – your role is to provide support and possible assistance to help someone get back on their feet and manage the tasks that might seem overwhelming to them when they’re under a lot of stress.</a:t>
            </a:r>
          </a:p>
          <a:p>
            <a:r>
              <a:rPr lang="en-US"/>
              <a:t>SFA is not meant to address all issues – it is a first aid model. It's not meant to deal with lifelong problems, personality issues, serious mental health issues, or complex problems that would require more intensive interventions.</a:t>
            </a:r>
          </a:p>
          <a:p>
            <a:r>
              <a:rPr lang="en-US"/>
              <a:t>Bridging to higher care is recommended when indicated – always think in terms of referring a person on to EAP or local mental health providers if they are having difficulty adjusting and experiencing strong stress reactions.  Effective treatments are available and being a bridge to that care may be your most helpful SFA action.</a:t>
            </a:r>
          </a:p>
        </p:txBody>
      </p:sp>
      <p:sp>
        <p:nvSpPr>
          <p:cNvPr id="4" name="Slide Image Placeholder 3">
            <a:extLst>
              <a:ext uri="{FF2B5EF4-FFF2-40B4-BE49-F238E27FC236}">
                <a16:creationId xmlns:a16="http://schemas.microsoft.com/office/drawing/2014/main" xmlns="" id="{184710BD-FB22-42F7-8CC5-7CD8D6C809F3}"/>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1995987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a:t>Stress First Aid Model Iterations</a:t>
            </a:r>
          </a:p>
          <a:p>
            <a:r>
              <a:rPr lang="en-US"/>
              <a:t>Stress First Aid and Curbside Manner were adapted from the Stress and Combat Operational Stress First Aid model for Marines Corps and Navy personnel. The Schwartz Center for Compassionate Healthcare is working with the National Center for PTSD to adapt a model of Stress First Aid for healthcare workers. </a:t>
            </a:r>
          </a:p>
          <a:p>
            <a:endParaRPr lang="en-US"/>
          </a:p>
        </p:txBody>
      </p:sp>
      <p:sp>
        <p:nvSpPr>
          <p:cNvPr id="4" name="Slide Image Placeholder 3">
            <a:extLst>
              <a:ext uri="{FF2B5EF4-FFF2-40B4-BE49-F238E27FC236}">
                <a16:creationId xmlns:a16="http://schemas.microsoft.com/office/drawing/2014/main" xmlns="" id="{F411C6A3-ADDE-46FF-BB5F-F772E9E4F5F0}"/>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3235435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a:t>Why Implement Stress First Aid</a:t>
            </a:r>
          </a:p>
          <a:p>
            <a:r>
              <a:rPr lang="en-US"/>
              <a:t>In addition to creating positive, caring and compassionate cultures, SFA fosters longevity on the job. In potentially stressful work environments, the value of reducing the impact of stress translates into a stronger workforce, less turnover, more productivity, and less likelihood of employees leaving the job prematurely. </a:t>
            </a:r>
          </a:p>
          <a:p>
            <a:r>
              <a:rPr lang="en-US"/>
              <a:t>SFA can help reduce the stigma of reaching out for help by changing organizational culture. When SFA is included in orientation and training from the start of one's career, acknowledgement of stress and stress reactions becomes a matter of fact. SFA creates a common language with which to discuss stress and stress reactions in an efficient way and is a common sense approach that reduces stigma. </a:t>
            </a:r>
          </a:p>
          <a:p>
            <a:r>
              <a:rPr lang="en-US"/>
              <a:t>SFA addresses stress reactions before they create larger problems that can derail health, relationships, or a career. </a:t>
            </a:r>
          </a:p>
          <a:p>
            <a:endParaRPr lang="en-US"/>
          </a:p>
        </p:txBody>
      </p:sp>
      <p:sp>
        <p:nvSpPr>
          <p:cNvPr id="4" name="Slide Image Placeholder 3">
            <a:extLst>
              <a:ext uri="{FF2B5EF4-FFF2-40B4-BE49-F238E27FC236}">
                <a16:creationId xmlns:a16="http://schemas.microsoft.com/office/drawing/2014/main" xmlns="" id="{762F0E13-09E7-42B9-A760-D22758A15183}"/>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148254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a:t>Potential Sources of Distress in Healthcare</a:t>
            </a:r>
            <a:endParaRPr lang="en-US"/>
          </a:p>
          <a:p>
            <a:pPr lvl="0"/>
            <a:r>
              <a:rPr lang="en-US" b="1"/>
              <a:t>Burnout</a:t>
            </a:r>
            <a:r>
              <a:rPr lang="en-US"/>
              <a:t>: Emotional exhaustion, cynicism, lack of self-efficacy</a:t>
            </a:r>
          </a:p>
          <a:p>
            <a:pPr lvl="0"/>
            <a:r>
              <a:rPr lang="en-US" b="1"/>
              <a:t>Empathic Distress</a:t>
            </a:r>
            <a:r>
              <a:rPr lang="en-US"/>
              <a:t>: Feeling overwhelmed by the pain and suffering of others</a:t>
            </a:r>
          </a:p>
          <a:p>
            <a:pPr lvl="0"/>
            <a:r>
              <a:rPr lang="en-US" b="1"/>
              <a:t>Moral Distress:</a:t>
            </a:r>
            <a:r>
              <a:rPr lang="en-US"/>
              <a:t> Behaviors or witnessing behaviors that violate moral values</a:t>
            </a:r>
          </a:p>
          <a:p>
            <a:pPr lvl="0"/>
            <a:r>
              <a:rPr lang="en-US" b="1"/>
              <a:t>Grief &amp; Loss:</a:t>
            </a:r>
            <a:r>
              <a:rPr lang="en-US"/>
              <a:t> Loss of cherished people, things, aspects of self, activities</a:t>
            </a:r>
          </a:p>
          <a:p>
            <a:pPr lvl="0"/>
            <a:r>
              <a:rPr lang="en-US" b="1"/>
              <a:t>Physical Illness:</a:t>
            </a:r>
            <a:r>
              <a:rPr lang="en-US"/>
              <a:t> Physical fatigue, loss of function, fear of infection and infecting others</a:t>
            </a:r>
          </a:p>
          <a:p>
            <a:pPr lvl="0"/>
            <a:r>
              <a:rPr lang="en-US" b="1"/>
              <a:t>Abandonment:</a:t>
            </a:r>
            <a:r>
              <a:rPr lang="en-US"/>
              <a:t> Lack of adequate supplies, resources, perceived leadership indifference</a:t>
            </a:r>
          </a:p>
          <a:p>
            <a:pPr lvl="0"/>
            <a:endParaRPr lang="en-US"/>
          </a:p>
          <a:p>
            <a:endParaRPr lang="en-US"/>
          </a:p>
        </p:txBody>
      </p:sp>
      <p:sp>
        <p:nvSpPr>
          <p:cNvPr id="5" name="Slide Image Placeholder 4">
            <a:extLst>
              <a:ext uri="{FF2B5EF4-FFF2-40B4-BE49-F238E27FC236}">
                <a16:creationId xmlns:a16="http://schemas.microsoft.com/office/drawing/2014/main" xmlns="" id="{D9576A00-F7A9-4417-9A48-EB9B8AC699D4}"/>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2231725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a:t>The Stress Continuum Model</a:t>
            </a:r>
          </a:p>
          <a:p>
            <a:r>
              <a:rPr lang="en-US"/>
              <a:t>The Stress Continuum Model was developed as a visual tool for assessing an individual’s stress experiences, zones of stress, and stress responses. It forms the foundation for Stress First Aid. It also indicates that four possible types of stress “injury,” might move a person from the Yellow Zone to the Orange or Red Zones. These causes of stress include significant trauma, grief or loss, inner conflict from moral injury, and long-term chronic stress, or “wear and tear.”  </a:t>
            </a:r>
          </a:p>
          <a:p>
            <a:r>
              <a:rPr lang="en-US"/>
              <a:t>Stress responses lie along a spectrum of severity and type – from transient and mild to chronic and debilitating. The continuum has four zones: Red (Green), Reacting (Yellow), Injured (Orange), and Ill (Red). It is important to note that 100% of people will react when faced with significantly stressful experiences. However, the way in which they respond will depend on many factors, including how prepared they are for the stressor and how they interpret it. A person’s reaction can fluctuate relatively rapidly from Green to Yellow to Orange to Red and back again. </a:t>
            </a:r>
          </a:p>
          <a:p>
            <a:r>
              <a:rPr lang="en-US"/>
              <a:t>This model acknowledges that within this range of reactions to stress, a person can go from being in optimal functioning, feeling good, mentally and physically fit, mission focused, calm, and motivated into what’s called a Yellow Zone where they’re having more stress reactions, but the stress reactions are mild and/or transient, and always go away. In the Yellow Zone a person can feel more irritable, anxious, or down, have a loss of motivation, loss of focus, have trouble sleeping, or have muscle tension or other physical changes, but these are transient reactions. </a:t>
            </a:r>
          </a:p>
          <a:p>
            <a:r>
              <a:rPr lang="en-US"/>
              <a:t>Once a person gets into the Orange Zone it’s usually caused by an accumulations of different types of stressors or a pretty severe stressor. In the Orange Zone you start to see more severe and persistent distress or impairment, the person doesn’t feel like themselves, or they have a loss of control of their stress reactions. They might feel strong panic, depression, rage, guilt, or blame. In this zone it starts to feel like the stress “leaves a scar,” and the person is at high-risk for having trouble functioning and/or strong or persistent distress. </a:t>
            </a:r>
          </a:p>
          <a:p>
            <a:r>
              <a:rPr lang="en-US"/>
              <a:t>The Red Zone is usually reserved for diagnoses like PTSD, depression, anxiety, or substance-use disorder. What signifies a person being “Red Zone” is that their symptoms are persistent or worsen over time. The person experiences severe distress, and may have significant difficulty functioning at work or in their home life. </a:t>
            </a:r>
          </a:p>
          <a:p>
            <a:r>
              <a:rPr lang="en-US"/>
              <a:t>The SFA Model was designed to help people move from the Red and Orange Zones back to the Yellow or Green Zones as soon as possible. </a:t>
            </a:r>
          </a:p>
          <a:p>
            <a:r>
              <a:rPr lang="en-US"/>
              <a:t>The ethos in many high stress work cultures has been that after a difficult event, one should be able to “tough it out.” This is still the case in many settings, where the stigma associated with reacting to stress or stress injury behaviors is very real and people will try to conceal stress reactions from supervisors to avoid medical or psychological intervention. </a:t>
            </a:r>
          </a:p>
          <a:p>
            <a:r>
              <a:rPr lang="en-US"/>
              <a:t>However it is usually not possible to keep these behaviors hidden for long from family members, coworkers, and friends. When a coworker recognizes that someone is in trouble it is important to break the code of silence. Getting this individual connected with the next level of help as soon as possible may help prevent their reaction from progressing into the Red Zone. And once an individual has moved into the Red Zone, the goal is to help get them into treatment as soon as possible. </a:t>
            </a:r>
          </a:p>
        </p:txBody>
      </p:sp>
      <p:sp>
        <p:nvSpPr>
          <p:cNvPr id="4" name="Slide Image Placeholder 3">
            <a:extLst>
              <a:ext uri="{FF2B5EF4-FFF2-40B4-BE49-F238E27FC236}">
                <a16:creationId xmlns:a16="http://schemas.microsoft.com/office/drawing/2014/main" xmlns="" id="{D2B9FCE2-3554-495E-932E-90BBDF8339C9}"/>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1635850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b="1"/>
              <a:t>Key Factors that Promote Recovery from Adversity and Stress</a:t>
            </a:r>
          </a:p>
          <a:p>
            <a:r>
              <a:rPr lang="en-US"/>
              <a:t>Systematic reviews by mental health experts and traumatologists indicate that five essential factors promote recovery from adversity and stress. These include a sense of safety, calming, connection with others, self-efficacy and hope.  </a:t>
            </a:r>
          </a:p>
        </p:txBody>
      </p:sp>
      <p:sp>
        <p:nvSpPr>
          <p:cNvPr id="4" name="Slide Image Placeholder 3">
            <a:extLst>
              <a:ext uri="{FF2B5EF4-FFF2-40B4-BE49-F238E27FC236}">
                <a16:creationId xmlns:a16="http://schemas.microsoft.com/office/drawing/2014/main" xmlns="" id="{37B7E260-184F-41FD-A692-F2126022AFCF}"/>
              </a:ext>
            </a:extLst>
          </p:cNvPr>
          <p:cNvSpPr>
            <a:spLocks noGrp="1" noRot="1" noChangeAspect="1"/>
          </p:cNvSpPr>
          <p:nvPr>
            <p:ph type="sldImg"/>
          </p:nvPr>
        </p:nvSpPr>
        <p:spPr>
          <a:xfrm>
            <a:off x="779463" y="661988"/>
            <a:ext cx="5756275" cy="3240087"/>
          </a:xfrm>
        </p:spPr>
      </p:sp>
    </p:spTree>
    <p:extLst>
      <p:ext uri="{BB962C8B-B14F-4D97-AF65-F5344CB8AC3E}">
        <p14:creationId xmlns:p14="http://schemas.microsoft.com/office/powerpoint/2010/main" val="372833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07131" y="4288433"/>
            <a:ext cx="9141619" cy="731501"/>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Rectangle 4"/>
          <p:cNvSpPr/>
          <p:nvPr userDrawn="1"/>
        </p:nvSpPr>
        <p:spPr>
          <a:xfrm>
            <a:off x="840040" y="1334535"/>
            <a:ext cx="10393445" cy="2405449"/>
          </a:xfrm>
          <a:prstGeom prst="rect">
            <a:avLst/>
          </a:prstGeom>
          <a:solidFill>
            <a:schemeClr val="bg1"/>
          </a:solidFill>
          <a:ln w="76200">
            <a:solidFill>
              <a:srgbClr val="3D8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 name="Title 1"/>
          <p:cNvSpPr>
            <a:spLocks noGrp="1"/>
          </p:cNvSpPr>
          <p:nvPr>
            <p:ph type="ctrTitle"/>
          </p:nvPr>
        </p:nvSpPr>
        <p:spPr>
          <a:xfrm>
            <a:off x="947111" y="1359048"/>
            <a:ext cx="10146068" cy="2387600"/>
          </a:xfrm>
        </p:spPr>
        <p:txBody>
          <a:bodyPr anchor="t" anchorCtr="0">
            <a:normAutofit/>
          </a:bodyPr>
          <a:lstStyle>
            <a:lvl1pPr algn="ctr">
              <a:defRPr sz="4500">
                <a:solidFill>
                  <a:srgbClr val="3D85C6"/>
                </a:solidFill>
              </a:defRPr>
            </a:lvl1pPr>
          </a:lstStyle>
          <a:p>
            <a:r>
              <a:rPr lang="en-US"/>
              <a:t>Click to edit Master title style</a:t>
            </a:r>
          </a:p>
        </p:txBody>
      </p:sp>
    </p:spTree>
    <p:extLst>
      <p:ext uri="{BB962C8B-B14F-4D97-AF65-F5344CB8AC3E}">
        <p14:creationId xmlns:p14="http://schemas.microsoft.com/office/powerpoint/2010/main" val="3817859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9772F7-10E3-4907-A353-5794D22CD189}"/>
              </a:ext>
            </a:extLst>
          </p:cNvPr>
          <p:cNvSpPr>
            <a:spLocks noGrp="1"/>
          </p:cNvSpPr>
          <p:nvPr>
            <p:ph type="ctrTitle"/>
          </p:nvPr>
        </p:nvSpPr>
        <p:spPr>
          <a:xfrm>
            <a:off x="1523603" y="1122363"/>
            <a:ext cx="9141619" cy="2387600"/>
          </a:xfrm>
        </p:spPr>
        <p:txBody>
          <a:bodyPr anchor="b"/>
          <a:lstStyle>
            <a:lvl1pPr algn="ctr">
              <a:defRPr sz="5999"/>
            </a:lvl1pPr>
          </a:lstStyle>
          <a:p>
            <a:r>
              <a:rPr lang="en-US"/>
              <a:t>Click to edit Master title style</a:t>
            </a:r>
          </a:p>
        </p:txBody>
      </p:sp>
      <p:sp>
        <p:nvSpPr>
          <p:cNvPr id="3" name="Subtitle 2">
            <a:extLst>
              <a:ext uri="{FF2B5EF4-FFF2-40B4-BE49-F238E27FC236}">
                <a16:creationId xmlns:a16="http://schemas.microsoft.com/office/drawing/2014/main" xmlns="" id="{91BEA4A5-86E9-484C-82B1-D1ECE52101E4}"/>
              </a:ext>
            </a:extLst>
          </p:cNvPr>
          <p:cNvSpPr>
            <a:spLocks noGrp="1"/>
          </p:cNvSpPr>
          <p:nvPr>
            <p:ph type="subTitle" idx="1"/>
          </p:nvPr>
        </p:nvSpPr>
        <p:spPr>
          <a:xfrm>
            <a:off x="1523603" y="3602037"/>
            <a:ext cx="9141619" cy="1655763"/>
          </a:xfrm>
        </p:spPr>
        <p:txBody>
          <a:bodyPr/>
          <a:lstStyle>
            <a:lvl1pPr marL="0" indent="0" algn="ctr">
              <a:buNone/>
              <a:defRPr sz="2399"/>
            </a:lvl1pPr>
            <a:lvl2pPr marL="457086" indent="0" algn="ctr">
              <a:buNone/>
              <a:defRPr sz="2000"/>
            </a:lvl2pPr>
            <a:lvl3pPr marL="914171" indent="0" algn="ctr">
              <a:buNone/>
              <a:defRPr sz="1800"/>
            </a:lvl3pPr>
            <a:lvl4pPr marL="1371257" indent="0" algn="ctr">
              <a:buNone/>
              <a:defRPr sz="1600"/>
            </a:lvl4pPr>
            <a:lvl5pPr marL="1828343" indent="0" algn="ctr">
              <a:buNone/>
              <a:defRPr sz="1600"/>
            </a:lvl5pPr>
            <a:lvl6pPr marL="2285429" indent="0" algn="ctr">
              <a:buNone/>
              <a:defRPr sz="1600"/>
            </a:lvl6pPr>
            <a:lvl7pPr marL="2742514" indent="0" algn="ctr">
              <a:buNone/>
              <a:defRPr sz="1600"/>
            </a:lvl7pPr>
            <a:lvl8pPr marL="3199600" indent="0" algn="ctr">
              <a:buNone/>
              <a:defRPr sz="1600"/>
            </a:lvl8pPr>
            <a:lvl9pPr marL="3656686"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2DF9D7CD-5F36-42C8-9FB9-C2E4A0A7956B}"/>
              </a:ext>
            </a:extLst>
          </p:cNvPr>
          <p:cNvSpPr>
            <a:spLocks noGrp="1"/>
          </p:cNvSpPr>
          <p:nvPr>
            <p:ph type="dt" sz="half" idx="10"/>
          </p:nvPr>
        </p:nvSpPr>
        <p:spPr/>
        <p:txBody>
          <a:bodyPr/>
          <a:lstStyle/>
          <a:p>
            <a:fld id="{8FF8BB6D-EB5E-453F-9863-39FBA181E770}" type="datetime1">
              <a:rPr lang="en-US" smtClean="0"/>
              <a:t>7/30/20</a:t>
            </a:fld>
            <a:endParaRPr lang="en-US"/>
          </a:p>
        </p:txBody>
      </p:sp>
      <p:sp>
        <p:nvSpPr>
          <p:cNvPr id="5" name="Footer Placeholder 4">
            <a:extLst>
              <a:ext uri="{FF2B5EF4-FFF2-40B4-BE49-F238E27FC236}">
                <a16:creationId xmlns:a16="http://schemas.microsoft.com/office/drawing/2014/main" xmlns="" id="{FA9F8688-C3FA-4F47-9082-BBF76E1A9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02C946-62B3-4E5E-BC21-67EA904B340D}"/>
              </a:ext>
            </a:extLst>
          </p:cNvPr>
          <p:cNvSpPr>
            <a:spLocks noGrp="1"/>
          </p:cNvSpPr>
          <p:nvPr>
            <p:ph type="sldNum" sz="quarter" idx="12"/>
          </p:nvPr>
        </p:nvSpPr>
        <p:spPr/>
        <p:txBody>
          <a:bodyPr/>
          <a:lstStyle/>
          <a:p>
            <a:fld id="{91D94A2B-335E-4876-9DAB-0463D862F66D}" type="slidenum">
              <a:rPr lang="en-US" smtClean="0"/>
              <a:t>‹#›</a:t>
            </a:fld>
            <a:endParaRPr lang="en-US"/>
          </a:p>
        </p:txBody>
      </p:sp>
      <p:pic>
        <p:nvPicPr>
          <p:cNvPr id="7" name="Picture 6" descr="Schwartz_covers1-wide_103015-01.jpg">
            <a:extLst>
              <a:ext uri="{FF2B5EF4-FFF2-40B4-BE49-F238E27FC236}">
                <a16:creationId xmlns:a16="http://schemas.microsoft.com/office/drawing/2014/main" xmlns="" id="{65E7FD93-402E-44B5-98E8-4D2D7452B4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86831" cy="6858000"/>
          </a:xfrm>
          <a:prstGeom prst="rect">
            <a:avLst/>
          </a:prstGeom>
        </p:spPr>
      </p:pic>
    </p:spTree>
    <p:extLst>
      <p:ext uri="{BB962C8B-B14F-4D97-AF65-F5344CB8AC3E}">
        <p14:creationId xmlns:p14="http://schemas.microsoft.com/office/powerpoint/2010/main" val="2226472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277DF-C3C6-4CCC-B925-A8C4F71C7E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8DCEBB0-00E4-4E83-BC55-FB44CC807B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D059A1-589B-47B7-A322-61BFD34B0A11}"/>
              </a:ext>
            </a:extLst>
          </p:cNvPr>
          <p:cNvSpPr>
            <a:spLocks noGrp="1"/>
          </p:cNvSpPr>
          <p:nvPr>
            <p:ph type="dt" sz="half" idx="10"/>
          </p:nvPr>
        </p:nvSpPr>
        <p:spPr/>
        <p:txBody>
          <a:bodyPr/>
          <a:lstStyle/>
          <a:p>
            <a:fld id="{41AC4C82-419D-4BCC-BB69-13C3D5D9D3B9}" type="datetime1">
              <a:rPr lang="en-US" smtClean="0"/>
              <a:t>7/30/20</a:t>
            </a:fld>
            <a:endParaRPr lang="en-US"/>
          </a:p>
        </p:txBody>
      </p:sp>
      <p:sp>
        <p:nvSpPr>
          <p:cNvPr id="5" name="Footer Placeholder 4">
            <a:extLst>
              <a:ext uri="{FF2B5EF4-FFF2-40B4-BE49-F238E27FC236}">
                <a16:creationId xmlns:a16="http://schemas.microsoft.com/office/drawing/2014/main" xmlns="" id="{64B81FA6-E947-4BB1-9482-5F6FA41496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2CDC7C-6AD4-4474-9D61-2F3AC10B682A}"/>
              </a:ext>
            </a:extLst>
          </p:cNvPr>
          <p:cNvSpPr>
            <a:spLocks noGrp="1"/>
          </p:cNvSpPr>
          <p:nvPr>
            <p:ph type="sldNum" sz="quarter" idx="12"/>
          </p:nvPr>
        </p:nvSpPr>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857557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75A56D-9550-44A3-B470-3FCB08A863D9}"/>
              </a:ext>
            </a:extLst>
          </p:cNvPr>
          <p:cNvSpPr>
            <a:spLocks noGrp="1"/>
          </p:cNvSpPr>
          <p:nvPr>
            <p:ph type="title"/>
          </p:nvPr>
        </p:nvSpPr>
        <p:spPr>
          <a:xfrm>
            <a:off x="831634" y="1709740"/>
            <a:ext cx="10512862" cy="2852737"/>
          </a:xfrm>
        </p:spPr>
        <p:txBody>
          <a:bodyPr anchor="b"/>
          <a:lstStyle>
            <a:lvl1pPr>
              <a:defRPr sz="5999"/>
            </a:lvl1pPr>
          </a:lstStyle>
          <a:p>
            <a:r>
              <a:rPr lang="en-US"/>
              <a:t>Click to edit Master title style</a:t>
            </a:r>
          </a:p>
        </p:txBody>
      </p:sp>
      <p:sp>
        <p:nvSpPr>
          <p:cNvPr id="3" name="Text Placeholder 2">
            <a:extLst>
              <a:ext uri="{FF2B5EF4-FFF2-40B4-BE49-F238E27FC236}">
                <a16:creationId xmlns:a16="http://schemas.microsoft.com/office/drawing/2014/main" xmlns="" id="{1DA80119-B101-4793-9CF5-3D5785824C65}"/>
              </a:ext>
            </a:extLst>
          </p:cNvPr>
          <p:cNvSpPr>
            <a:spLocks noGrp="1"/>
          </p:cNvSpPr>
          <p:nvPr>
            <p:ph type="body" idx="1"/>
          </p:nvPr>
        </p:nvSpPr>
        <p:spPr>
          <a:xfrm>
            <a:off x="831634" y="4589464"/>
            <a:ext cx="10512862" cy="1500187"/>
          </a:xfrm>
        </p:spPr>
        <p:txBody>
          <a:bodyPr/>
          <a:lstStyle>
            <a:lvl1pPr marL="0" indent="0">
              <a:buNone/>
              <a:defRPr sz="2399">
                <a:solidFill>
                  <a:schemeClr val="tx1">
                    <a:tint val="75000"/>
                  </a:schemeClr>
                </a:solidFill>
              </a:defRPr>
            </a:lvl1pPr>
            <a:lvl2pPr marL="457086" indent="0">
              <a:buNone/>
              <a:defRPr sz="2000">
                <a:solidFill>
                  <a:schemeClr val="tx1">
                    <a:tint val="75000"/>
                  </a:schemeClr>
                </a:solidFill>
              </a:defRPr>
            </a:lvl2pPr>
            <a:lvl3pPr marL="914171" indent="0">
              <a:buNone/>
              <a:defRPr sz="1800">
                <a:solidFill>
                  <a:schemeClr val="tx1">
                    <a:tint val="75000"/>
                  </a:schemeClr>
                </a:solidFill>
              </a:defRPr>
            </a:lvl3pPr>
            <a:lvl4pPr marL="1371257" indent="0">
              <a:buNone/>
              <a:defRPr sz="1600">
                <a:solidFill>
                  <a:schemeClr val="tx1">
                    <a:tint val="75000"/>
                  </a:schemeClr>
                </a:solidFill>
              </a:defRPr>
            </a:lvl4pPr>
            <a:lvl5pPr marL="1828343" indent="0">
              <a:buNone/>
              <a:defRPr sz="1600">
                <a:solidFill>
                  <a:schemeClr val="tx1">
                    <a:tint val="75000"/>
                  </a:schemeClr>
                </a:solidFill>
              </a:defRPr>
            </a:lvl5pPr>
            <a:lvl6pPr marL="2285429" indent="0">
              <a:buNone/>
              <a:defRPr sz="1600">
                <a:solidFill>
                  <a:schemeClr val="tx1">
                    <a:tint val="75000"/>
                  </a:schemeClr>
                </a:solidFill>
              </a:defRPr>
            </a:lvl6pPr>
            <a:lvl7pPr marL="2742514" indent="0">
              <a:buNone/>
              <a:defRPr sz="1600">
                <a:solidFill>
                  <a:schemeClr val="tx1">
                    <a:tint val="75000"/>
                  </a:schemeClr>
                </a:solidFill>
              </a:defRPr>
            </a:lvl7pPr>
            <a:lvl8pPr marL="3199600" indent="0">
              <a:buNone/>
              <a:defRPr sz="1600">
                <a:solidFill>
                  <a:schemeClr val="tx1">
                    <a:tint val="75000"/>
                  </a:schemeClr>
                </a:solidFill>
              </a:defRPr>
            </a:lvl8pPr>
            <a:lvl9pPr marL="3656686"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BFDA2A4-FE18-452A-A27C-360D79954C3E}"/>
              </a:ext>
            </a:extLst>
          </p:cNvPr>
          <p:cNvSpPr>
            <a:spLocks noGrp="1"/>
          </p:cNvSpPr>
          <p:nvPr>
            <p:ph type="dt" sz="half" idx="10"/>
          </p:nvPr>
        </p:nvSpPr>
        <p:spPr/>
        <p:txBody>
          <a:bodyPr/>
          <a:lstStyle/>
          <a:p>
            <a:fld id="{8E03B337-C113-4D9A-8534-5BC4F412D97F}" type="datetime1">
              <a:rPr lang="en-US" smtClean="0"/>
              <a:t>7/30/20</a:t>
            </a:fld>
            <a:endParaRPr lang="en-US"/>
          </a:p>
        </p:txBody>
      </p:sp>
      <p:sp>
        <p:nvSpPr>
          <p:cNvPr id="5" name="Footer Placeholder 4">
            <a:extLst>
              <a:ext uri="{FF2B5EF4-FFF2-40B4-BE49-F238E27FC236}">
                <a16:creationId xmlns:a16="http://schemas.microsoft.com/office/drawing/2014/main" xmlns="" id="{A88AD340-6E45-4DCF-B15B-371244CBF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FDEEDC-94BD-47AA-82B7-10BAD2B6F3AA}"/>
              </a:ext>
            </a:extLst>
          </p:cNvPr>
          <p:cNvSpPr>
            <a:spLocks noGrp="1"/>
          </p:cNvSpPr>
          <p:nvPr>
            <p:ph type="sldNum" sz="quarter" idx="12"/>
          </p:nvPr>
        </p:nvSpPr>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1811973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9172B-9E46-4D5D-A46A-9C8C9FEDC5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2F07A6C-BBC2-408B-BF78-B655BC56A036}"/>
              </a:ext>
            </a:extLst>
          </p:cNvPr>
          <p:cNvSpPr>
            <a:spLocks noGrp="1"/>
          </p:cNvSpPr>
          <p:nvPr>
            <p:ph sz="half" idx="1"/>
          </p:nvPr>
        </p:nvSpPr>
        <p:spPr>
          <a:xfrm>
            <a:off x="837982" y="1825625"/>
            <a:ext cx="5180251"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28737184-6455-4583-86A9-78307CC48197}"/>
              </a:ext>
            </a:extLst>
          </p:cNvPr>
          <p:cNvSpPr>
            <a:spLocks noGrp="1"/>
          </p:cNvSpPr>
          <p:nvPr>
            <p:ph sz="half" idx="2"/>
          </p:nvPr>
        </p:nvSpPr>
        <p:spPr>
          <a:xfrm>
            <a:off x="6170592" y="1825625"/>
            <a:ext cx="5180251"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D203D8A-44CD-4BB1-9704-AB4C7FAF74F2}"/>
              </a:ext>
            </a:extLst>
          </p:cNvPr>
          <p:cNvSpPr>
            <a:spLocks noGrp="1"/>
          </p:cNvSpPr>
          <p:nvPr>
            <p:ph type="dt" sz="half" idx="10"/>
          </p:nvPr>
        </p:nvSpPr>
        <p:spPr/>
        <p:txBody>
          <a:bodyPr/>
          <a:lstStyle/>
          <a:p>
            <a:fld id="{A3C97B05-65B2-4E16-BA7C-97D7DF2EB6A1}" type="datetime1">
              <a:rPr lang="en-US" smtClean="0"/>
              <a:t>7/30/20</a:t>
            </a:fld>
            <a:endParaRPr lang="en-US"/>
          </a:p>
        </p:txBody>
      </p:sp>
      <p:sp>
        <p:nvSpPr>
          <p:cNvPr id="6" name="Footer Placeholder 5">
            <a:extLst>
              <a:ext uri="{FF2B5EF4-FFF2-40B4-BE49-F238E27FC236}">
                <a16:creationId xmlns:a16="http://schemas.microsoft.com/office/drawing/2014/main" xmlns="" id="{699D9DCF-DAEB-4543-B52E-661C5C7ECC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8506F3E-D2F2-49EA-AC29-81225DD8C6DF}"/>
              </a:ext>
            </a:extLst>
          </p:cNvPr>
          <p:cNvSpPr>
            <a:spLocks noGrp="1"/>
          </p:cNvSpPr>
          <p:nvPr>
            <p:ph type="sldNum" sz="quarter" idx="12"/>
          </p:nvPr>
        </p:nvSpPr>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2822391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586539-5C70-4175-9038-84C97E9BA4FF}"/>
              </a:ext>
            </a:extLst>
          </p:cNvPr>
          <p:cNvSpPr>
            <a:spLocks noGrp="1"/>
          </p:cNvSpPr>
          <p:nvPr>
            <p:ph type="title"/>
          </p:nvPr>
        </p:nvSpPr>
        <p:spPr>
          <a:xfrm>
            <a:off x="839569" y="365125"/>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D21D4ED-F7C5-41BA-9200-7AD4FFE2F993}"/>
              </a:ext>
            </a:extLst>
          </p:cNvPr>
          <p:cNvSpPr>
            <a:spLocks noGrp="1"/>
          </p:cNvSpPr>
          <p:nvPr>
            <p:ph type="body" idx="1"/>
          </p:nvPr>
        </p:nvSpPr>
        <p:spPr>
          <a:xfrm>
            <a:off x="839571" y="1681163"/>
            <a:ext cx="5156443" cy="823912"/>
          </a:xfrm>
        </p:spPr>
        <p:txBody>
          <a:bodyPr anchor="b"/>
          <a:lstStyle>
            <a:lvl1pPr marL="0" indent="0">
              <a:buNone/>
              <a:defRPr sz="2399" b="1"/>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57E53AB-DF2A-43F3-995B-8446157C06E5}"/>
              </a:ext>
            </a:extLst>
          </p:cNvPr>
          <p:cNvSpPr>
            <a:spLocks noGrp="1"/>
          </p:cNvSpPr>
          <p:nvPr>
            <p:ph sz="half" idx="2"/>
          </p:nvPr>
        </p:nvSpPr>
        <p:spPr>
          <a:xfrm>
            <a:off x="839571" y="2505075"/>
            <a:ext cx="515644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96600D8-1A03-494C-881B-945521E0C4EE}"/>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86" indent="0">
              <a:buNone/>
              <a:defRPr sz="2000" b="1"/>
            </a:lvl2pPr>
            <a:lvl3pPr marL="914171" indent="0">
              <a:buNone/>
              <a:defRPr sz="1800" b="1"/>
            </a:lvl3pPr>
            <a:lvl4pPr marL="1371257" indent="0">
              <a:buNone/>
              <a:defRPr sz="1600" b="1"/>
            </a:lvl4pPr>
            <a:lvl5pPr marL="1828343" indent="0">
              <a:buNone/>
              <a:defRPr sz="1600" b="1"/>
            </a:lvl5pPr>
            <a:lvl6pPr marL="2285429" indent="0">
              <a:buNone/>
              <a:defRPr sz="1600" b="1"/>
            </a:lvl6pPr>
            <a:lvl7pPr marL="2742514" indent="0">
              <a:buNone/>
              <a:defRPr sz="1600" b="1"/>
            </a:lvl7pPr>
            <a:lvl8pPr marL="3199600" indent="0">
              <a:buNone/>
              <a:defRPr sz="1600" b="1"/>
            </a:lvl8pPr>
            <a:lvl9pPr marL="3656686"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5C71C5E-B50B-403B-A6A1-66913E5A23AD}"/>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182F008-9C9F-406B-A970-5DCD7B7D6ADB}"/>
              </a:ext>
            </a:extLst>
          </p:cNvPr>
          <p:cNvSpPr>
            <a:spLocks noGrp="1"/>
          </p:cNvSpPr>
          <p:nvPr>
            <p:ph type="dt" sz="half" idx="10"/>
          </p:nvPr>
        </p:nvSpPr>
        <p:spPr/>
        <p:txBody>
          <a:bodyPr/>
          <a:lstStyle/>
          <a:p>
            <a:fld id="{C666B1C5-C361-4481-852D-6A641FA40504}" type="datetime1">
              <a:rPr lang="en-US" smtClean="0"/>
              <a:t>7/30/20</a:t>
            </a:fld>
            <a:endParaRPr lang="en-US"/>
          </a:p>
        </p:txBody>
      </p:sp>
      <p:sp>
        <p:nvSpPr>
          <p:cNvPr id="8" name="Footer Placeholder 7">
            <a:extLst>
              <a:ext uri="{FF2B5EF4-FFF2-40B4-BE49-F238E27FC236}">
                <a16:creationId xmlns:a16="http://schemas.microsoft.com/office/drawing/2014/main" xmlns="" id="{946234DA-DD9E-4D5B-825B-E60CF2CF1DA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835246C-083D-4178-ACF4-FE3AAF6F766C}"/>
              </a:ext>
            </a:extLst>
          </p:cNvPr>
          <p:cNvSpPr>
            <a:spLocks noGrp="1"/>
          </p:cNvSpPr>
          <p:nvPr>
            <p:ph type="sldNum" sz="quarter" idx="12"/>
          </p:nvPr>
        </p:nvSpPr>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2587339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531349-3CCA-4D06-B4F7-334A1977B7F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3417174-AB84-4BA9-B302-809EADE18BF3}"/>
              </a:ext>
            </a:extLst>
          </p:cNvPr>
          <p:cNvSpPr>
            <a:spLocks noGrp="1"/>
          </p:cNvSpPr>
          <p:nvPr>
            <p:ph type="dt" sz="half" idx="10"/>
          </p:nvPr>
        </p:nvSpPr>
        <p:spPr/>
        <p:txBody>
          <a:bodyPr/>
          <a:lstStyle/>
          <a:p>
            <a:fld id="{5EA986C1-55F0-4892-A1A9-A510B37FBD15}" type="datetime1">
              <a:rPr lang="en-US" smtClean="0"/>
              <a:t>7/30/20</a:t>
            </a:fld>
            <a:endParaRPr lang="en-US"/>
          </a:p>
        </p:txBody>
      </p:sp>
      <p:sp>
        <p:nvSpPr>
          <p:cNvPr id="4" name="Footer Placeholder 3">
            <a:extLst>
              <a:ext uri="{FF2B5EF4-FFF2-40B4-BE49-F238E27FC236}">
                <a16:creationId xmlns:a16="http://schemas.microsoft.com/office/drawing/2014/main" xmlns="" id="{608F6044-889E-4A61-B8E1-73969EC55A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99A50C2-1C8F-47EB-ADE8-22753B1DE249}"/>
              </a:ext>
            </a:extLst>
          </p:cNvPr>
          <p:cNvSpPr>
            <a:spLocks noGrp="1"/>
          </p:cNvSpPr>
          <p:nvPr>
            <p:ph type="sldNum" sz="quarter" idx="12"/>
          </p:nvPr>
        </p:nvSpPr>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4061295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7F04100-CFC7-42A6-BB47-FF070662E788}"/>
              </a:ext>
            </a:extLst>
          </p:cNvPr>
          <p:cNvSpPr>
            <a:spLocks noGrp="1"/>
          </p:cNvSpPr>
          <p:nvPr>
            <p:ph type="dt" sz="half" idx="10"/>
          </p:nvPr>
        </p:nvSpPr>
        <p:spPr/>
        <p:txBody>
          <a:bodyPr/>
          <a:lstStyle/>
          <a:p>
            <a:fld id="{CA1C3F69-3D6A-44DE-9817-5157784D5F5E}" type="datetime1">
              <a:rPr lang="en-US" smtClean="0"/>
              <a:t>7/30/20</a:t>
            </a:fld>
            <a:endParaRPr lang="en-US"/>
          </a:p>
        </p:txBody>
      </p:sp>
      <p:sp>
        <p:nvSpPr>
          <p:cNvPr id="3" name="Footer Placeholder 2">
            <a:extLst>
              <a:ext uri="{FF2B5EF4-FFF2-40B4-BE49-F238E27FC236}">
                <a16:creationId xmlns:a16="http://schemas.microsoft.com/office/drawing/2014/main" xmlns="" id="{D9A946C8-96A0-4A21-B200-098597D45B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C0D61C5-6980-4063-8C80-86B2C1E4AB68}"/>
              </a:ext>
            </a:extLst>
          </p:cNvPr>
          <p:cNvSpPr>
            <a:spLocks noGrp="1"/>
          </p:cNvSpPr>
          <p:nvPr>
            <p:ph type="sldNum" sz="quarter" idx="12"/>
          </p:nvPr>
        </p:nvSpPr>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20702513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17990-BDE8-4C69-8AFC-EEAF078CA676}"/>
              </a:ext>
            </a:extLst>
          </p:cNvPr>
          <p:cNvSpPr>
            <a:spLocks noGrp="1"/>
          </p:cNvSpPr>
          <p:nvPr>
            <p:ph type="title"/>
          </p:nvPr>
        </p:nvSpPr>
        <p:spPr>
          <a:xfrm>
            <a:off x="839569"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xmlns="" id="{498CD2D8-11D6-4523-80AA-E4C1FE8517A8}"/>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1BE302D-531F-4DBE-A867-EA66C11FFEB4}"/>
              </a:ext>
            </a:extLst>
          </p:cNvPr>
          <p:cNvSpPr>
            <a:spLocks noGrp="1"/>
          </p:cNvSpPr>
          <p:nvPr>
            <p:ph type="body" sz="half" idx="2"/>
          </p:nvPr>
        </p:nvSpPr>
        <p:spPr>
          <a:xfrm>
            <a:off x="839569" y="2057401"/>
            <a:ext cx="3931213" cy="3811588"/>
          </a:xfrm>
        </p:spPr>
        <p:txBody>
          <a:bodyPr/>
          <a:lstStyle>
            <a:lvl1pPr marL="0" indent="0">
              <a:buNone/>
              <a:defRPr sz="1600"/>
            </a:lvl1pPr>
            <a:lvl2pPr marL="457086" indent="0">
              <a:buNone/>
              <a:defRPr sz="1400"/>
            </a:lvl2pPr>
            <a:lvl3pPr marL="914171"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BAC0521-FAFF-4D4D-AB7F-3DF6323022B7}"/>
              </a:ext>
            </a:extLst>
          </p:cNvPr>
          <p:cNvSpPr>
            <a:spLocks noGrp="1"/>
          </p:cNvSpPr>
          <p:nvPr>
            <p:ph type="dt" sz="half" idx="10"/>
          </p:nvPr>
        </p:nvSpPr>
        <p:spPr/>
        <p:txBody>
          <a:bodyPr/>
          <a:lstStyle/>
          <a:p>
            <a:fld id="{68EAEF4B-21A9-4151-9810-2E1C63AF8354}" type="datetime1">
              <a:rPr lang="en-US" smtClean="0"/>
              <a:t>7/30/20</a:t>
            </a:fld>
            <a:endParaRPr lang="en-US"/>
          </a:p>
        </p:txBody>
      </p:sp>
      <p:sp>
        <p:nvSpPr>
          <p:cNvPr id="6" name="Footer Placeholder 5">
            <a:extLst>
              <a:ext uri="{FF2B5EF4-FFF2-40B4-BE49-F238E27FC236}">
                <a16:creationId xmlns:a16="http://schemas.microsoft.com/office/drawing/2014/main" xmlns="" id="{DA5C2239-8098-41A0-8680-5DA8EF0A96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B3FB37A-8B2C-4E47-8B31-423176A73861}"/>
              </a:ext>
            </a:extLst>
          </p:cNvPr>
          <p:cNvSpPr>
            <a:spLocks noGrp="1"/>
          </p:cNvSpPr>
          <p:nvPr>
            <p:ph type="sldNum" sz="quarter" idx="12"/>
          </p:nvPr>
        </p:nvSpPr>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3688026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6A8A7-FDFC-46F7-8899-772DD6283619}"/>
              </a:ext>
            </a:extLst>
          </p:cNvPr>
          <p:cNvSpPr>
            <a:spLocks noGrp="1"/>
          </p:cNvSpPr>
          <p:nvPr>
            <p:ph type="title"/>
          </p:nvPr>
        </p:nvSpPr>
        <p:spPr>
          <a:xfrm>
            <a:off x="839569"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xmlns="" id="{A1F3C6EB-73C4-4875-90B5-A9E61F92B17D}"/>
              </a:ext>
            </a:extLst>
          </p:cNvPr>
          <p:cNvSpPr>
            <a:spLocks noGrp="1"/>
          </p:cNvSpPr>
          <p:nvPr>
            <p:ph type="pic" idx="1"/>
          </p:nvPr>
        </p:nvSpPr>
        <p:spPr>
          <a:xfrm>
            <a:off x="5181838" y="987426"/>
            <a:ext cx="6170593" cy="4873625"/>
          </a:xfrm>
        </p:spPr>
        <p:txBody>
          <a:bodyPr/>
          <a:lstStyle>
            <a:lvl1pPr marL="0" indent="0">
              <a:buNone/>
              <a:defRPr sz="3199"/>
            </a:lvl1pPr>
            <a:lvl2pPr marL="457086" indent="0">
              <a:buNone/>
              <a:defRPr sz="2799"/>
            </a:lvl2pPr>
            <a:lvl3pPr marL="914171" indent="0">
              <a:buNone/>
              <a:defRPr sz="2399"/>
            </a:lvl3pPr>
            <a:lvl4pPr marL="1371257" indent="0">
              <a:buNone/>
              <a:defRPr sz="2000"/>
            </a:lvl4pPr>
            <a:lvl5pPr marL="1828343" indent="0">
              <a:buNone/>
              <a:defRPr sz="2000"/>
            </a:lvl5pPr>
            <a:lvl6pPr marL="2285429" indent="0">
              <a:buNone/>
              <a:defRPr sz="2000"/>
            </a:lvl6pPr>
            <a:lvl7pPr marL="2742514" indent="0">
              <a:buNone/>
              <a:defRPr sz="2000"/>
            </a:lvl7pPr>
            <a:lvl8pPr marL="3199600" indent="0">
              <a:buNone/>
              <a:defRPr sz="2000"/>
            </a:lvl8pPr>
            <a:lvl9pPr marL="3656686" indent="0">
              <a:buNone/>
              <a:defRPr sz="2000"/>
            </a:lvl9pPr>
          </a:lstStyle>
          <a:p>
            <a:endParaRPr lang="en-US"/>
          </a:p>
        </p:txBody>
      </p:sp>
      <p:sp>
        <p:nvSpPr>
          <p:cNvPr id="4" name="Text Placeholder 3">
            <a:extLst>
              <a:ext uri="{FF2B5EF4-FFF2-40B4-BE49-F238E27FC236}">
                <a16:creationId xmlns:a16="http://schemas.microsoft.com/office/drawing/2014/main" xmlns="" id="{8CA1A015-20C8-43EE-8F71-527C4D1E1C03}"/>
              </a:ext>
            </a:extLst>
          </p:cNvPr>
          <p:cNvSpPr>
            <a:spLocks noGrp="1"/>
          </p:cNvSpPr>
          <p:nvPr>
            <p:ph type="body" sz="half" idx="2"/>
          </p:nvPr>
        </p:nvSpPr>
        <p:spPr>
          <a:xfrm>
            <a:off x="839569" y="2057401"/>
            <a:ext cx="3931213" cy="3811588"/>
          </a:xfrm>
        </p:spPr>
        <p:txBody>
          <a:bodyPr/>
          <a:lstStyle>
            <a:lvl1pPr marL="0" indent="0">
              <a:buNone/>
              <a:defRPr sz="1600"/>
            </a:lvl1pPr>
            <a:lvl2pPr marL="457086" indent="0">
              <a:buNone/>
              <a:defRPr sz="1400"/>
            </a:lvl2pPr>
            <a:lvl3pPr marL="914171" indent="0">
              <a:buNone/>
              <a:defRPr sz="1200"/>
            </a:lvl3pPr>
            <a:lvl4pPr marL="1371257" indent="0">
              <a:buNone/>
              <a:defRPr sz="1000"/>
            </a:lvl4pPr>
            <a:lvl5pPr marL="1828343" indent="0">
              <a:buNone/>
              <a:defRPr sz="1000"/>
            </a:lvl5pPr>
            <a:lvl6pPr marL="2285429" indent="0">
              <a:buNone/>
              <a:defRPr sz="1000"/>
            </a:lvl6pPr>
            <a:lvl7pPr marL="2742514" indent="0">
              <a:buNone/>
              <a:defRPr sz="1000"/>
            </a:lvl7pPr>
            <a:lvl8pPr marL="3199600" indent="0">
              <a:buNone/>
              <a:defRPr sz="1000"/>
            </a:lvl8pPr>
            <a:lvl9pPr marL="3656686"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531122B-19F2-4528-8771-E1AA74B06256}"/>
              </a:ext>
            </a:extLst>
          </p:cNvPr>
          <p:cNvSpPr>
            <a:spLocks noGrp="1"/>
          </p:cNvSpPr>
          <p:nvPr>
            <p:ph type="dt" sz="half" idx="10"/>
          </p:nvPr>
        </p:nvSpPr>
        <p:spPr/>
        <p:txBody>
          <a:bodyPr/>
          <a:lstStyle/>
          <a:p>
            <a:fld id="{A821E667-4CD3-4914-AA0B-87D8B40F0D2F}" type="datetime1">
              <a:rPr lang="en-US" smtClean="0"/>
              <a:t>7/30/20</a:t>
            </a:fld>
            <a:endParaRPr lang="en-US"/>
          </a:p>
        </p:txBody>
      </p:sp>
      <p:sp>
        <p:nvSpPr>
          <p:cNvPr id="6" name="Footer Placeholder 5">
            <a:extLst>
              <a:ext uri="{FF2B5EF4-FFF2-40B4-BE49-F238E27FC236}">
                <a16:creationId xmlns:a16="http://schemas.microsoft.com/office/drawing/2014/main" xmlns="" id="{E2C5FFF3-E9C0-4536-B331-0C482CC245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BCAB747-64CD-48F5-86DD-E1E0DFFF7586}"/>
              </a:ext>
            </a:extLst>
          </p:cNvPr>
          <p:cNvSpPr>
            <a:spLocks noGrp="1"/>
          </p:cNvSpPr>
          <p:nvPr>
            <p:ph type="sldNum" sz="quarter" idx="12"/>
          </p:nvPr>
        </p:nvSpPr>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2680540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9F2366-8E58-4FD1-B666-06D015E612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BF695B-F65B-49A9-949D-94C3F94D22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8DDFCAB-3187-4EA2-987C-C07412F3E46F}"/>
              </a:ext>
            </a:extLst>
          </p:cNvPr>
          <p:cNvSpPr>
            <a:spLocks noGrp="1"/>
          </p:cNvSpPr>
          <p:nvPr>
            <p:ph type="dt" sz="half" idx="10"/>
          </p:nvPr>
        </p:nvSpPr>
        <p:spPr/>
        <p:txBody>
          <a:bodyPr/>
          <a:lstStyle/>
          <a:p>
            <a:fld id="{CE12CE6E-CE76-41DA-AF21-D56AD77ECC84}" type="datetime1">
              <a:rPr lang="en-US" smtClean="0"/>
              <a:t>7/30/20</a:t>
            </a:fld>
            <a:endParaRPr lang="en-US"/>
          </a:p>
        </p:txBody>
      </p:sp>
      <p:sp>
        <p:nvSpPr>
          <p:cNvPr id="5" name="Footer Placeholder 4">
            <a:extLst>
              <a:ext uri="{FF2B5EF4-FFF2-40B4-BE49-F238E27FC236}">
                <a16:creationId xmlns:a16="http://schemas.microsoft.com/office/drawing/2014/main" xmlns="" id="{DDB4D69E-A70D-4C62-B837-EA8E12649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8A1C69A-E5DE-405F-8A2D-50936970F67E}"/>
              </a:ext>
            </a:extLst>
          </p:cNvPr>
          <p:cNvSpPr>
            <a:spLocks noGrp="1"/>
          </p:cNvSpPr>
          <p:nvPr>
            <p:ph type="sldNum" sz="quarter" idx="12"/>
          </p:nvPr>
        </p:nvSpPr>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116764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70833" y="475283"/>
            <a:ext cx="10512862" cy="506744"/>
          </a:xfrm>
        </p:spPr>
        <p:txBody>
          <a:bodyPr>
            <a:noAutofit/>
          </a:bodyPr>
          <a:lstStyle>
            <a:lvl1pPr>
              <a:defRPr sz="2800"/>
            </a:lvl1pPr>
          </a:lstStyle>
          <a:p>
            <a:r>
              <a:rPr lang="en-US"/>
              <a:t>Click to edit Master title style</a:t>
            </a:r>
          </a:p>
        </p:txBody>
      </p:sp>
      <p:sp>
        <p:nvSpPr>
          <p:cNvPr id="3" name="Content Placeholder 2"/>
          <p:cNvSpPr>
            <a:spLocks noGrp="1"/>
          </p:cNvSpPr>
          <p:nvPr>
            <p:ph idx="1"/>
          </p:nvPr>
        </p:nvSpPr>
        <p:spPr>
          <a:xfrm>
            <a:off x="1084843" y="1597572"/>
            <a:ext cx="10512862" cy="42360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06999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B929D4-DAB9-498B-828D-5E92179135AF}"/>
              </a:ext>
            </a:extLst>
          </p:cNvPr>
          <p:cNvSpPr>
            <a:spLocks noGrp="1"/>
          </p:cNvSpPr>
          <p:nvPr>
            <p:ph type="title" orient="vert"/>
          </p:nvPr>
        </p:nvSpPr>
        <p:spPr>
          <a:xfrm>
            <a:off x="8722629" y="365126"/>
            <a:ext cx="2628215"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4B0DADB0-1EAA-487C-B6BF-4A545FB99105}"/>
              </a:ext>
            </a:extLst>
          </p:cNvPr>
          <p:cNvSpPr>
            <a:spLocks noGrp="1"/>
          </p:cNvSpPr>
          <p:nvPr>
            <p:ph type="body" orient="vert" idx="1"/>
          </p:nvPr>
        </p:nvSpPr>
        <p:spPr>
          <a:xfrm>
            <a:off x="837982" y="365126"/>
            <a:ext cx="7732286"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7F268C-4090-427F-9C18-EAB9A4D90DCA}"/>
              </a:ext>
            </a:extLst>
          </p:cNvPr>
          <p:cNvSpPr>
            <a:spLocks noGrp="1"/>
          </p:cNvSpPr>
          <p:nvPr>
            <p:ph type="dt" sz="half" idx="10"/>
          </p:nvPr>
        </p:nvSpPr>
        <p:spPr/>
        <p:txBody>
          <a:bodyPr/>
          <a:lstStyle/>
          <a:p>
            <a:fld id="{366E7664-E5BD-4F74-9636-9A79DD2C021E}" type="datetime1">
              <a:rPr lang="en-US" smtClean="0"/>
              <a:t>7/30/20</a:t>
            </a:fld>
            <a:endParaRPr lang="en-US"/>
          </a:p>
        </p:txBody>
      </p:sp>
      <p:sp>
        <p:nvSpPr>
          <p:cNvPr id="5" name="Footer Placeholder 4">
            <a:extLst>
              <a:ext uri="{FF2B5EF4-FFF2-40B4-BE49-F238E27FC236}">
                <a16:creationId xmlns:a16="http://schemas.microsoft.com/office/drawing/2014/main" xmlns="" id="{FDF86698-9477-4646-BBFD-1D581DB85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5AACE45-7498-49D5-B691-E75E470F8E7D}"/>
              </a:ext>
            </a:extLst>
          </p:cNvPr>
          <p:cNvSpPr>
            <a:spLocks noGrp="1"/>
          </p:cNvSpPr>
          <p:nvPr>
            <p:ph type="sldNum" sz="quarter" idx="12"/>
          </p:nvPr>
        </p:nvSpPr>
        <p:spPr/>
        <p:txBody>
          <a:bodyPr/>
          <a:lstStyle/>
          <a:p>
            <a:fld id="{39E2CA85-ACD8-4244-B4B3-45F43742B44E}" type="slidenum">
              <a:rPr lang="en-US" smtClean="0"/>
              <a:pPr/>
              <a:t>‹#›</a:t>
            </a:fld>
            <a:endParaRPr lang="en-US"/>
          </a:p>
        </p:txBody>
      </p:sp>
    </p:spTree>
    <p:extLst>
      <p:ext uri="{BB962C8B-B14F-4D97-AF65-F5344CB8AC3E}">
        <p14:creationId xmlns:p14="http://schemas.microsoft.com/office/powerpoint/2010/main" val="21124023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654" y="4969927"/>
            <a:ext cx="8823360" cy="566739"/>
          </a:xfrm>
        </p:spPr>
        <p:txBody>
          <a:bodyPr anchor="b">
            <a:normAutofit/>
          </a:bodyPr>
          <a:lstStyle>
            <a:lvl1pPr algn="l">
              <a:defRPr sz="2399" b="0"/>
            </a:lvl1pPr>
          </a:lstStyle>
          <a:p>
            <a:r>
              <a:rPr lang="en-US"/>
              <a:t>Click to edit Master title style</a:t>
            </a:r>
          </a:p>
        </p:txBody>
      </p:sp>
      <p:sp>
        <p:nvSpPr>
          <p:cNvPr id="3" name="Picture Placeholder 2"/>
          <p:cNvSpPr>
            <a:spLocks noGrp="1" noChangeAspect="1"/>
          </p:cNvSpPr>
          <p:nvPr>
            <p:ph type="pic" idx="1"/>
          </p:nvPr>
        </p:nvSpPr>
        <p:spPr>
          <a:xfrm>
            <a:off x="1154654" y="685800"/>
            <a:ext cx="882336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086" indent="0">
              <a:buNone/>
              <a:defRPr sz="1600"/>
            </a:lvl2pPr>
            <a:lvl3pPr marL="914171" indent="0">
              <a:buNone/>
              <a:defRPr sz="1600"/>
            </a:lvl3pPr>
            <a:lvl4pPr marL="1371257" indent="0">
              <a:buNone/>
              <a:defRPr sz="1600"/>
            </a:lvl4pPr>
            <a:lvl5pPr marL="1828343" indent="0">
              <a:buNone/>
              <a:defRPr sz="1600"/>
            </a:lvl5pPr>
            <a:lvl6pPr marL="2285429" indent="0">
              <a:buNone/>
              <a:defRPr sz="1600"/>
            </a:lvl6pPr>
            <a:lvl7pPr marL="2742514" indent="0">
              <a:buNone/>
              <a:defRPr sz="1600"/>
            </a:lvl7pPr>
            <a:lvl8pPr marL="3199600" indent="0">
              <a:buNone/>
              <a:defRPr sz="1600"/>
            </a:lvl8pPr>
            <a:lvl9pPr marL="3656686" indent="0">
              <a:buNone/>
              <a:defRPr sz="1600"/>
            </a:lvl9pPr>
          </a:lstStyle>
          <a:p>
            <a:r>
              <a:rPr lang="en-US"/>
              <a:t>Click icon to add picture</a:t>
            </a:r>
          </a:p>
        </p:txBody>
      </p:sp>
      <p:sp>
        <p:nvSpPr>
          <p:cNvPr id="4" name="Text Placeholder 3"/>
          <p:cNvSpPr>
            <a:spLocks noGrp="1"/>
          </p:cNvSpPr>
          <p:nvPr>
            <p:ph type="body" sz="half" idx="2"/>
          </p:nvPr>
        </p:nvSpPr>
        <p:spPr>
          <a:xfrm>
            <a:off x="1154653" y="5536665"/>
            <a:ext cx="8823360" cy="493712"/>
          </a:xfrm>
        </p:spPr>
        <p:txBody>
          <a:bodyPr>
            <a:normAutofit/>
          </a:bodyPr>
          <a:lstStyle>
            <a:lvl1pPr marL="0" indent="0">
              <a:buNone/>
              <a:defRPr sz="1200">
                <a:solidFill>
                  <a:schemeClr val="accent1">
                    <a:lumMod val="60000"/>
                    <a:lumOff val="40000"/>
                  </a:schemeClr>
                </a:solidFill>
              </a:defRPr>
            </a:lvl1pPr>
            <a:lvl2pPr marL="457086" indent="0">
              <a:buNone/>
              <a:defRPr sz="1200"/>
            </a:lvl2pPr>
            <a:lvl3pPr marL="914171" indent="0">
              <a:buNone/>
              <a:defRPr sz="1000"/>
            </a:lvl3pPr>
            <a:lvl4pPr marL="1371257" indent="0">
              <a:buNone/>
              <a:defRPr sz="900"/>
            </a:lvl4pPr>
            <a:lvl5pPr marL="1828343" indent="0">
              <a:buNone/>
              <a:defRPr sz="900"/>
            </a:lvl5pPr>
            <a:lvl6pPr marL="2285429" indent="0">
              <a:buNone/>
              <a:defRPr sz="900"/>
            </a:lvl6pPr>
            <a:lvl7pPr marL="2742514" indent="0">
              <a:buNone/>
              <a:defRPr sz="900"/>
            </a:lvl7pPr>
            <a:lvl8pPr marL="3199600" indent="0">
              <a:buNone/>
              <a:defRPr sz="900"/>
            </a:lvl8pPr>
            <a:lvl9pPr marL="3656686"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7DD41FF-3007-4316-A552-C9B6B6F3CE1B}" type="datetime1">
              <a:rPr lang="en-US" smtClean="0"/>
              <a:t>7/30/20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9695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70832" y="461269"/>
            <a:ext cx="10512862" cy="506744"/>
          </a:xfrm>
        </p:spPr>
        <p:txBody>
          <a:bodyPr>
            <a:noAutofit/>
          </a:bodyPr>
          <a:lstStyle>
            <a:lvl1pPr>
              <a:defRPr sz="2800"/>
            </a:lvl1pPr>
          </a:lstStyle>
          <a:p>
            <a:r>
              <a:rPr lang="en-US"/>
              <a:t>Click to edit Master title style</a:t>
            </a:r>
          </a:p>
        </p:txBody>
      </p:sp>
      <p:sp>
        <p:nvSpPr>
          <p:cNvPr id="3" name="Content Placeholder 2"/>
          <p:cNvSpPr>
            <a:spLocks noGrp="1"/>
          </p:cNvSpPr>
          <p:nvPr>
            <p:ph sz="half" idx="1"/>
          </p:nvPr>
        </p:nvSpPr>
        <p:spPr>
          <a:xfrm>
            <a:off x="837982" y="1825625"/>
            <a:ext cx="5180251"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223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7982" y="6356353"/>
            <a:ext cx="2742486" cy="365125"/>
          </a:xfrm>
          <a:prstGeom prst="rect">
            <a:avLst/>
          </a:prstGeom>
        </p:spPr>
        <p:txBody>
          <a:bodyPr/>
          <a:lstStyle/>
          <a:p>
            <a:pPr eaLnBrk="1" fontAlgn="auto" hangingPunct="1">
              <a:spcBef>
                <a:spcPts val="0"/>
              </a:spcBef>
              <a:spcAft>
                <a:spcPts val="0"/>
              </a:spcAft>
            </a:pPr>
            <a:fld id="{6A6A29EE-B99E-49EB-B24A-D01FD2FB213B}" type="datetime1">
              <a:rPr lang="en-US" smtClean="0">
                <a:solidFill>
                  <a:prstClr val="black"/>
                </a:solidFill>
                <a:latin typeface="Calibri"/>
                <a:ea typeface="+mn-ea"/>
              </a:rPr>
              <a:t>7/30/20</a:t>
            </a:fld>
            <a:endParaRPr lang="en-US">
              <a:solidFill>
                <a:prstClr val="black"/>
              </a:solidFill>
              <a:latin typeface="Calibri"/>
              <a:ea typeface="+mn-ea"/>
            </a:endParaRPr>
          </a:p>
        </p:txBody>
      </p:sp>
      <p:sp>
        <p:nvSpPr>
          <p:cNvPr id="3" name="Footer Placeholder 2"/>
          <p:cNvSpPr>
            <a:spLocks noGrp="1"/>
          </p:cNvSpPr>
          <p:nvPr>
            <p:ph type="ftr" sz="quarter" idx="11"/>
          </p:nvPr>
        </p:nvSpPr>
        <p:spPr>
          <a:xfrm>
            <a:off x="4037549" y="6356353"/>
            <a:ext cx="4113728" cy="365125"/>
          </a:xfrm>
          <a:prstGeom prst="rect">
            <a:avLst/>
          </a:prstGeom>
        </p:spPr>
        <p:txBody>
          <a:bodyPr/>
          <a:lstStyle/>
          <a:p>
            <a:pPr eaLnBrk="1" fontAlgn="auto" hangingPunct="1">
              <a:spcBef>
                <a:spcPts val="0"/>
              </a:spcBef>
              <a:spcAft>
                <a:spcPts val="0"/>
              </a:spcAft>
            </a:pPr>
            <a:endParaRPr lang="en-US">
              <a:solidFill>
                <a:prstClr val="black"/>
              </a:solidFill>
              <a:latin typeface="Calibri"/>
              <a:ea typeface="+mn-ea"/>
            </a:endParaRPr>
          </a:p>
        </p:txBody>
      </p:sp>
      <p:sp>
        <p:nvSpPr>
          <p:cNvPr id="4" name="Slide Number Placeholder 3"/>
          <p:cNvSpPr>
            <a:spLocks noGrp="1"/>
          </p:cNvSpPr>
          <p:nvPr>
            <p:ph type="sldNum" sz="quarter" idx="12"/>
          </p:nvPr>
        </p:nvSpPr>
        <p:spPr>
          <a:xfrm>
            <a:off x="8608357" y="6356353"/>
            <a:ext cx="2742486" cy="365125"/>
          </a:xfrm>
          <a:prstGeom prst="rect">
            <a:avLst/>
          </a:prstGeom>
        </p:spPr>
        <p:txBody>
          <a:bodyPr/>
          <a:lstStyle/>
          <a:p>
            <a:pPr eaLnBrk="1" fontAlgn="auto" hangingPunct="1">
              <a:spcBef>
                <a:spcPts val="0"/>
              </a:spcBef>
              <a:spcAft>
                <a:spcPts val="0"/>
              </a:spcAft>
            </a:pPr>
            <a:fld id="{39E2CA85-ACD8-4244-B4B3-45F43742B44E}" type="slidenum">
              <a:rPr lang="en-US">
                <a:solidFill>
                  <a:prstClr val="black"/>
                </a:solidFill>
                <a:latin typeface="Calibri"/>
                <a:ea typeface="+mn-ea"/>
              </a:rPr>
              <a:pPr eaLnBrk="1" fontAlgn="auto" hangingPunct="1">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107581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69" y="457200"/>
            <a:ext cx="3931213" cy="1600200"/>
          </a:xfrm>
        </p:spPr>
        <p:txBody>
          <a:bodyPr anchor="b">
            <a:noAutofit/>
          </a:bodyPr>
          <a:lstStyle>
            <a:lvl1pPr>
              <a:defRPr sz="2800"/>
            </a:lvl1pPr>
          </a:lstStyle>
          <a:p>
            <a:r>
              <a:rPr lang="en-US"/>
              <a:t>Click to edit Master title style</a:t>
            </a:r>
          </a:p>
        </p:txBody>
      </p:sp>
      <p:sp>
        <p:nvSpPr>
          <p:cNvPr id="3" name="Content Placeholder 2"/>
          <p:cNvSpPr>
            <a:spLocks noGrp="1"/>
          </p:cNvSpPr>
          <p:nvPr>
            <p:ph idx="1"/>
          </p:nvPr>
        </p:nvSpPr>
        <p:spPr>
          <a:xfrm>
            <a:off x="5181838" y="987431"/>
            <a:ext cx="617059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69" y="2057403"/>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7982" y="6356353"/>
            <a:ext cx="2742486" cy="365125"/>
          </a:xfrm>
          <a:prstGeom prst="rect">
            <a:avLst/>
          </a:prstGeom>
        </p:spPr>
        <p:txBody>
          <a:bodyPr/>
          <a:lstStyle/>
          <a:p>
            <a:pPr eaLnBrk="1" fontAlgn="auto" hangingPunct="1">
              <a:spcBef>
                <a:spcPts val="0"/>
              </a:spcBef>
              <a:spcAft>
                <a:spcPts val="0"/>
              </a:spcAft>
            </a:pPr>
            <a:fld id="{09184C82-F45D-4BD9-A3A7-945FE0E2B064}" type="datetime1">
              <a:rPr lang="en-US" smtClean="0">
                <a:solidFill>
                  <a:prstClr val="black"/>
                </a:solidFill>
                <a:latin typeface="Calibri"/>
                <a:ea typeface="+mn-ea"/>
              </a:rPr>
              <a:t>7/30/20</a:t>
            </a:fld>
            <a:endParaRPr lang="en-US">
              <a:solidFill>
                <a:prstClr val="black"/>
              </a:solidFill>
              <a:latin typeface="Calibri"/>
              <a:ea typeface="+mn-ea"/>
            </a:endParaRPr>
          </a:p>
        </p:txBody>
      </p:sp>
      <p:sp>
        <p:nvSpPr>
          <p:cNvPr id="6" name="Footer Placeholder 5"/>
          <p:cNvSpPr>
            <a:spLocks noGrp="1"/>
          </p:cNvSpPr>
          <p:nvPr>
            <p:ph type="ftr" sz="quarter" idx="11"/>
          </p:nvPr>
        </p:nvSpPr>
        <p:spPr>
          <a:xfrm>
            <a:off x="4037549" y="6356353"/>
            <a:ext cx="4113728" cy="365125"/>
          </a:xfrm>
          <a:prstGeom prst="rect">
            <a:avLst/>
          </a:prstGeom>
        </p:spPr>
        <p:txBody>
          <a:bodyPr/>
          <a:lstStyle/>
          <a:p>
            <a:pPr eaLnBrk="1" fontAlgn="auto" hangingPunct="1">
              <a:spcBef>
                <a:spcPts val="0"/>
              </a:spcBef>
              <a:spcAft>
                <a:spcPts val="0"/>
              </a:spcAft>
            </a:pP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8608357" y="6356353"/>
            <a:ext cx="2742486" cy="365125"/>
          </a:xfrm>
          <a:prstGeom prst="rect">
            <a:avLst/>
          </a:prstGeom>
        </p:spPr>
        <p:txBody>
          <a:bodyPr/>
          <a:lstStyle/>
          <a:p>
            <a:pPr eaLnBrk="1" fontAlgn="auto" hangingPunct="1">
              <a:spcBef>
                <a:spcPts val="0"/>
              </a:spcBef>
              <a:spcAft>
                <a:spcPts val="0"/>
              </a:spcAft>
            </a:pPr>
            <a:fld id="{39E2CA85-ACD8-4244-B4B3-45F43742B44E}" type="slidenum">
              <a:rPr lang="en-US">
                <a:solidFill>
                  <a:prstClr val="black"/>
                </a:solidFill>
                <a:latin typeface="Calibri"/>
                <a:ea typeface="+mn-ea"/>
              </a:rPr>
              <a:pPr eaLnBrk="1" fontAlgn="auto" hangingPunct="1">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3148965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69" y="457200"/>
            <a:ext cx="3931213" cy="1600200"/>
          </a:xfrm>
        </p:spPr>
        <p:txBody>
          <a:bodyPr anchor="b">
            <a:noAutofit/>
          </a:bodyPr>
          <a:lstStyle>
            <a:lvl1pPr>
              <a:defRPr sz="2800"/>
            </a:lvl1pPr>
          </a:lstStyle>
          <a:p>
            <a:r>
              <a:rPr lang="en-US"/>
              <a:t>Click to edit Master title style</a:t>
            </a:r>
          </a:p>
        </p:txBody>
      </p:sp>
      <p:sp>
        <p:nvSpPr>
          <p:cNvPr id="3" name="Picture Placeholder 2"/>
          <p:cNvSpPr>
            <a:spLocks noGrp="1" noChangeAspect="1"/>
          </p:cNvSpPr>
          <p:nvPr>
            <p:ph type="pic" idx="1"/>
          </p:nvPr>
        </p:nvSpPr>
        <p:spPr>
          <a:xfrm>
            <a:off x="5181838" y="987431"/>
            <a:ext cx="617059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569" y="2057403"/>
            <a:ext cx="393121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7982" y="6356353"/>
            <a:ext cx="2742486" cy="365125"/>
          </a:xfrm>
          <a:prstGeom prst="rect">
            <a:avLst/>
          </a:prstGeom>
        </p:spPr>
        <p:txBody>
          <a:bodyPr/>
          <a:lstStyle/>
          <a:p>
            <a:pPr eaLnBrk="1" fontAlgn="auto" hangingPunct="1">
              <a:spcBef>
                <a:spcPts val="0"/>
              </a:spcBef>
              <a:spcAft>
                <a:spcPts val="0"/>
              </a:spcAft>
            </a:pPr>
            <a:fld id="{384A1F15-0D1E-4C8D-82D6-2E714A251171}" type="datetime1">
              <a:rPr lang="en-US" smtClean="0">
                <a:solidFill>
                  <a:prstClr val="black"/>
                </a:solidFill>
                <a:latin typeface="Calibri"/>
                <a:ea typeface="+mn-ea"/>
              </a:rPr>
              <a:t>7/30/20</a:t>
            </a:fld>
            <a:endParaRPr lang="en-US">
              <a:solidFill>
                <a:prstClr val="black"/>
              </a:solidFill>
              <a:latin typeface="Calibri"/>
              <a:ea typeface="+mn-ea"/>
            </a:endParaRPr>
          </a:p>
        </p:txBody>
      </p:sp>
      <p:sp>
        <p:nvSpPr>
          <p:cNvPr id="6" name="Footer Placeholder 5"/>
          <p:cNvSpPr>
            <a:spLocks noGrp="1"/>
          </p:cNvSpPr>
          <p:nvPr>
            <p:ph type="ftr" sz="quarter" idx="11"/>
          </p:nvPr>
        </p:nvSpPr>
        <p:spPr>
          <a:xfrm>
            <a:off x="4037549" y="6356353"/>
            <a:ext cx="4113728" cy="365125"/>
          </a:xfrm>
          <a:prstGeom prst="rect">
            <a:avLst/>
          </a:prstGeom>
        </p:spPr>
        <p:txBody>
          <a:bodyPr/>
          <a:lstStyle/>
          <a:p>
            <a:pPr eaLnBrk="1" fontAlgn="auto" hangingPunct="1">
              <a:spcBef>
                <a:spcPts val="0"/>
              </a:spcBef>
              <a:spcAft>
                <a:spcPts val="0"/>
              </a:spcAft>
            </a:pPr>
            <a:endParaRPr lang="en-US">
              <a:solidFill>
                <a:prstClr val="black"/>
              </a:solidFill>
              <a:latin typeface="Calibri"/>
              <a:ea typeface="+mn-ea"/>
            </a:endParaRPr>
          </a:p>
        </p:txBody>
      </p:sp>
      <p:sp>
        <p:nvSpPr>
          <p:cNvPr id="7" name="Slide Number Placeholder 6"/>
          <p:cNvSpPr>
            <a:spLocks noGrp="1"/>
          </p:cNvSpPr>
          <p:nvPr>
            <p:ph type="sldNum" sz="quarter" idx="12"/>
          </p:nvPr>
        </p:nvSpPr>
        <p:spPr>
          <a:xfrm>
            <a:off x="8608357" y="6356353"/>
            <a:ext cx="2742486" cy="365125"/>
          </a:xfrm>
          <a:prstGeom prst="rect">
            <a:avLst/>
          </a:prstGeom>
        </p:spPr>
        <p:txBody>
          <a:bodyPr/>
          <a:lstStyle/>
          <a:p>
            <a:pPr eaLnBrk="1" fontAlgn="auto" hangingPunct="1">
              <a:spcBef>
                <a:spcPts val="0"/>
              </a:spcBef>
              <a:spcAft>
                <a:spcPts val="0"/>
              </a:spcAft>
            </a:pPr>
            <a:fld id="{39E2CA85-ACD8-4244-B4B3-45F43742B44E}" type="slidenum">
              <a:rPr lang="en-US">
                <a:solidFill>
                  <a:prstClr val="black"/>
                </a:solidFill>
                <a:latin typeface="Calibri"/>
                <a:ea typeface="+mn-ea"/>
              </a:rPr>
              <a:pPr eaLnBrk="1" fontAlgn="auto" hangingPunct="1">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25888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a:xfrm>
            <a:off x="1084843" y="1583562"/>
            <a:ext cx="10512862" cy="42500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7982" y="6356353"/>
            <a:ext cx="2742486" cy="365125"/>
          </a:xfrm>
          <a:prstGeom prst="rect">
            <a:avLst/>
          </a:prstGeom>
        </p:spPr>
        <p:txBody>
          <a:bodyPr/>
          <a:lstStyle/>
          <a:p>
            <a:pPr eaLnBrk="1" fontAlgn="auto" hangingPunct="1">
              <a:spcBef>
                <a:spcPts val="0"/>
              </a:spcBef>
              <a:spcAft>
                <a:spcPts val="0"/>
              </a:spcAft>
            </a:pPr>
            <a:fld id="{B5777BFE-C008-4FF2-930F-5DB7A4229DBF}" type="datetime1">
              <a:rPr lang="en-US" smtClean="0">
                <a:solidFill>
                  <a:prstClr val="black"/>
                </a:solidFill>
                <a:latin typeface="Calibri"/>
                <a:ea typeface="+mn-ea"/>
              </a:rPr>
              <a:t>7/30/20</a:t>
            </a:fld>
            <a:endParaRPr lang="en-US">
              <a:solidFill>
                <a:prstClr val="black"/>
              </a:solidFill>
              <a:latin typeface="Calibri"/>
              <a:ea typeface="+mn-ea"/>
            </a:endParaRPr>
          </a:p>
        </p:txBody>
      </p:sp>
      <p:sp>
        <p:nvSpPr>
          <p:cNvPr id="5" name="Footer Placeholder 4"/>
          <p:cNvSpPr>
            <a:spLocks noGrp="1"/>
          </p:cNvSpPr>
          <p:nvPr>
            <p:ph type="ftr" sz="quarter" idx="11"/>
          </p:nvPr>
        </p:nvSpPr>
        <p:spPr>
          <a:xfrm>
            <a:off x="4037549" y="6356353"/>
            <a:ext cx="4113728" cy="365125"/>
          </a:xfrm>
          <a:prstGeom prst="rect">
            <a:avLst/>
          </a:prstGeom>
        </p:spPr>
        <p:txBody>
          <a:bodyPr/>
          <a:lstStyle/>
          <a:p>
            <a:pPr eaLnBrk="1" fontAlgn="auto" hangingPunct="1">
              <a:spcBef>
                <a:spcPts val="0"/>
              </a:spcBef>
              <a:spcAft>
                <a:spcPts val="0"/>
              </a:spcAft>
            </a:pP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8608357" y="6356353"/>
            <a:ext cx="2742486" cy="365125"/>
          </a:xfrm>
          <a:prstGeom prst="rect">
            <a:avLst/>
          </a:prstGeom>
        </p:spPr>
        <p:txBody>
          <a:bodyPr/>
          <a:lstStyle/>
          <a:p>
            <a:pPr eaLnBrk="1" fontAlgn="auto" hangingPunct="1">
              <a:spcBef>
                <a:spcPts val="0"/>
              </a:spcBef>
              <a:spcAft>
                <a:spcPts val="0"/>
              </a:spcAft>
            </a:pPr>
            <a:fld id="{39E2CA85-ACD8-4244-B4B3-45F43742B44E}" type="slidenum">
              <a:rPr lang="en-US">
                <a:solidFill>
                  <a:prstClr val="black"/>
                </a:solidFill>
                <a:latin typeface="Calibri"/>
                <a:ea typeface="+mn-ea"/>
              </a:rPr>
              <a:pPr eaLnBrk="1" fontAlgn="auto" hangingPunct="1">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213280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30" y="365140"/>
            <a:ext cx="2628215" cy="5811839"/>
          </a:xfrm>
        </p:spPr>
        <p:txBody>
          <a:bodyPr vert="eaVert">
            <a:normAutofit/>
          </a:bodyPr>
          <a:lstStyle>
            <a:lvl1pPr>
              <a:defRPr sz="2800"/>
            </a:lvl1pPr>
          </a:lstStyle>
          <a:p>
            <a:r>
              <a:rPr lang="en-US"/>
              <a:t>Click to edit Master title style</a:t>
            </a:r>
          </a:p>
        </p:txBody>
      </p:sp>
      <p:sp>
        <p:nvSpPr>
          <p:cNvPr id="3" name="Vertical Text Placeholder 2"/>
          <p:cNvSpPr>
            <a:spLocks noGrp="1"/>
          </p:cNvSpPr>
          <p:nvPr>
            <p:ph type="body" orient="vert" idx="1"/>
          </p:nvPr>
        </p:nvSpPr>
        <p:spPr>
          <a:xfrm>
            <a:off x="837994" y="365140"/>
            <a:ext cx="7732286"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7982" y="6356353"/>
            <a:ext cx="2742486" cy="365125"/>
          </a:xfrm>
          <a:prstGeom prst="rect">
            <a:avLst/>
          </a:prstGeom>
        </p:spPr>
        <p:txBody>
          <a:bodyPr/>
          <a:lstStyle/>
          <a:p>
            <a:pPr eaLnBrk="1" fontAlgn="auto" hangingPunct="1">
              <a:spcBef>
                <a:spcPts val="0"/>
              </a:spcBef>
              <a:spcAft>
                <a:spcPts val="0"/>
              </a:spcAft>
            </a:pPr>
            <a:fld id="{781410C1-56AF-4F4D-977A-8EFA99253EB9}" type="datetime1">
              <a:rPr lang="en-US" smtClean="0">
                <a:solidFill>
                  <a:prstClr val="black"/>
                </a:solidFill>
                <a:latin typeface="Calibri"/>
                <a:ea typeface="+mn-ea"/>
              </a:rPr>
              <a:t>7/30/20</a:t>
            </a:fld>
            <a:endParaRPr lang="en-US">
              <a:solidFill>
                <a:prstClr val="black"/>
              </a:solidFill>
              <a:latin typeface="Calibri"/>
              <a:ea typeface="+mn-ea"/>
            </a:endParaRPr>
          </a:p>
        </p:txBody>
      </p:sp>
      <p:sp>
        <p:nvSpPr>
          <p:cNvPr id="5" name="Footer Placeholder 4"/>
          <p:cNvSpPr>
            <a:spLocks noGrp="1"/>
          </p:cNvSpPr>
          <p:nvPr>
            <p:ph type="ftr" sz="quarter" idx="11"/>
          </p:nvPr>
        </p:nvSpPr>
        <p:spPr>
          <a:xfrm>
            <a:off x="4037549" y="6356353"/>
            <a:ext cx="4113728" cy="365125"/>
          </a:xfrm>
          <a:prstGeom prst="rect">
            <a:avLst/>
          </a:prstGeom>
        </p:spPr>
        <p:txBody>
          <a:bodyPr/>
          <a:lstStyle/>
          <a:p>
            <a:pPr eaLnBrk="1" fontAlgn="auto" hangingPunct="1">
              <a:spcBef>
                <a:spcPts val="0"/>
              </a:spcBef>
              <a:spcAft>
                <a:spcPts val="0"/>
              </a:spcAft>
            </a:pPr>
            <a:endParaRPr lang="en-US">
              <a:solidFill>
                <a:prstClr val="black"/>
              </a:solidFill>
              <a:latin typeface="Calibri"/>
              <a:ea typeface="+mn-ea"/>
            </a:endParaRPr>
          </a:p>
        </p:txBody>
      </p:sp>
      <p:sp>
        <p:nvSpPr>
          <p:cNvPr id="6" name="Slide Number Placeholder 5"/>
          <p:cNvSpPr>
            <a:spLocks noGrp="1"/>
          </p:cNvSpPr>
          <p:nvPr>
            <p:ph type="sldNum" sz="quarter" idx="12"/>
          </p:nvPr>
        </p:nvSpPr>
        <p:spPr>
          <a:xfrm>
            <a:off x="8608357" y="6356353"/>
            <a:ext cx="2742486" cy="365125"/>
          </a:xfrm>
          <a:prstGeom prst="rect">
            <a:avLst/>
          </a:prstGeom>
        </p:spPr>
        <p:txBody>
          <a:bodyPr/>
          <a:lstStyle/>
          <a:p>
            <a:pPr eaLnBrk="1" fontAlgn="auto" hangingPunct="1">
              <a:spcBef>
                <a:spcPts val="0"/>
              </a:spcBef>
              <a:spcAft>
                <a:spcPts val="0"/>
              </a:spcAft>
            </a:pPr>
            <a:fld id="{39E2CA85-ACD8-4244-B4B3-45F43742B44E}" type="slidenum">
              <a:rPr lang="en-US">
                <a:solidFill>
                  <a:prstClr val="black"/>
                </a:solidFill>
                <a:latin typeface="Calibri"/>
                <a:ea typeface="+mn-ea"/>
              </a:rPr>
              <a:pPr eaLnBrk="1" fontAlgn="auto" hangingPunct="1">
                <a:spcBef>
                  <a:spcPts val="0"/>
                </a:spcBef>
                <a:spcAft>
                  <a:spcPts val="0"/>
                </a:spcAft>
              </a:pPr>
              <a:t>‹#›</a:t>
            </a:fld>
            <a:endParaRPr lang="en-US">
              <a:solidFill>
                <a:prstClr val="black"/>
              </a:solidFill>
              <a:latin typeface="Calibri"/>
              <a:ea typeface="+mn-ea"/>
            </a:endParaRPr>
          </a:p>
        </p:txBody>
      </p:sp>
    </p:spTree>
    <p:extLst>
      <p:ext uri="{BB962C8B-B14F-4D97-AF65-F5344CB8AC3E}">
        <p14:creationId xmlns:p14="http://schemas.microsoft.com/office/powerpoint/2010/main" val="264951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79006" y="5453073"/>
            <a:ext cx="9141619" cy="731501"/>
          </a:xfrm>
        </p:spPr>
        <p:txBody>
          <a:bodyPr/>
          <a:lstStyle>
            <a:lvl1pPr marL="0" indent="0" algn="ctr">
              <a:buNone/>
              <a:defRPr sz="2400" b="1"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i="0"/>
              <a:t>theschwartzcenter.org</a:t>
            </a:r>
            <a:endParaRPr lang="en-US"/>
          </a:p>
        </p:txBody>
      </p:sp>
      <p:sp>
        <p:nvSpPr>
          <p:cNvPr id="5" name="Rectangle 4"/>
          <p:cNvSpPr/>
          <p:nvPr userDrawn="1"/>
        </p:nvSpPr>
        <p:spPr>
          <a:xfrm>
            <a:off x="840040" y="1334535"/>
            <a:ext cx="10393445" cy="2405449"/>
          </a:xfrm>
          <a:prstGeom prst="rect">
            <a:avLst/>
          </a:prstGeom>
          <a:solidFill>
            <a:schemeClr val="bg1"/>
          </a:solidFill>
          <a:ln w="76200">
            <a:solidFill>
              <a:srgbClr val="3D85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p:nvSpPr>
          <p:cNvPr id="6" name="Title 1"/>
          <p:cNvSpPr>
            <a:spLocks noGrp="1"/>
          </p:cNvSpPr>
          <p:nvPr>
            <p:ph type="ctrTitle"/>
          </p:nvPr>
        </p:nvSpPr>
        <p:spPr>
          <a:xfrm>
            <a:off x="947111" y="1359048"/>
            <a:ext cx="10146068" cy="2387600"/>
          </a:xfrm>
        </p:spPr>
        <p:txBody>
          <a:bodyPr anchor="t" anchorCtr="0">
            <a:normAutofit/>
          </a:bodyPr>
          <a:lstStyle>
            <a:lvl1pPr algn="ctr">
              <a:defRPr sz="4500">
                <a:solidFill>
                  <a:srgbClr val="3D85C6"/>
                </a:solidFill>
              </a:defRPr>
            </a:lvl1pPr>
          </a:lstStyle>
          <a:p>
            <a:r>
              <a:rPr lang="en-US"/>
              <a:t>Click to edit Master title style</a:t>
            </a:r>
          </a:p>
        </p:txBody>
      </p:sp>
    </p:spTree>
    <p:extLst>
      <p:ext uri="{BB962C8B-B14F-4D97-AF65-F5344CB8AC3E}">
        <p14:creationId xmlns:p14="http://schemas.microsoft.com/office/powerpoint/2010/main" val="1404760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theme" Target="../theme/theme2.xml"/><Relationship Id="rId14" Type="http://schemas.openxmlformats.org/officeDocument/2006/relationships/image" Target="../media/image2.jpeg"/><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chwartz_covers-wide_103015_inside-new-02-logo.jp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12186831" cy="6858000"/>
          </a:xfrm>
          <a:prstGeom prst="rect">
            <a:avLst/>
          </a:prstGeom>
        </p:spPr>
      </p:pic>
      <p:sp>
        <p:nvSpPr>
          <p:cNvPr id="2" name="Title Placeholder 1"/>
          <p:cNvSpPr>
            <a:spLocks noGrp="1"/>
          </p:cNvSpPr>
          <p:nvPr>
            <p:ph type="title"/>
          </p:nvPr>
        </p:nvSpPr>
        <p:spPr>
          <a:xfrm>
            <a:off x="1084843" y="195007"/>
            <a:ext cx="10512862" cy="5067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84843" y="1020729"/>
            <a:ext cx="10512862" cy="48129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10356180" y="6193310"/>
            <a:ext cx="1481173" cy="276999"/>
          </a:xfrm>
          <a:prstGeom prst="rect">
            <a:avLst/>
          </a:prstGeom>
          <a:noFill/>
        </p:spPr>
        <p:txBody>
          <a:bodyPr wrap="square" rtlCol="0">
            <a:spAutoFit/>
          </a:bodyPr>
          <a:lstStyle/>
          <a:p>
            <a:pPr algn="r" eaLnBrk="1" fontAlgn="auto" hangingPunct="1">
              <a:spcBef>
                <a:spcPts val="0"/>
              </a:spcBef>
              <a:spcAft>
                <a:spcPts val="0"/>
              </a:spcAft>
            </a:pPr>
            <a:fld id="{B8C494D9-0274-4AA0-B1C8-8B0EFA1BC1C4}" type="slidenum">
              <a:rPr lang="en-US" sz="1200" b="1">
                <a:solidFill>
                  <a:prstClr val="white"/>
                </a:solidFill>
                <a:ea typeface="+mn-ea"/>
                <a:cs typeface="Arial" panose="020B0604020202020204" pitchFamily="34" charset="0"/>
              </a:rPr>
              <a:pPr algn="r" eaLnBrk="1" fontAlgn="auto" hangingPunct="1">
                <a:spcBef>
                  <a:spcPts val="0"/>
                </a:spcBef>
                <a:spcAft>
                  <a:spcPts val="0"/>
                </a:spcAft>
              </a:pPr>
              <a:t>‹#›</a:t>
            </a:fld>
            <a:endParaRPr lang="en-US" sz="1200" b="1">
              <a:solidFill>
                <a:prstClr val="white"/>
              </a:solidFill>
              <a:ea typeface="+mn-ea"/>
              <a:cs typeface="Arial" panose="020B0604020202020204" pitchFamily="34" charset="0"/>
            </a:endParaRPr>
          </a:p>
        </p:txBody>
      </p:sp>
    </p:spTree>
    <p:extLst>
      <p:ext uri="{BB962C8B-B14F-4D97-AF65-F5344CB8AC3E}">
        <p14:creationId xmlns:p14="http://schemas.microsoft.com/office/powerpoint/2010/main" val="4097979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70" r:id="rId4"/>
    <p:sldLayoutId id="2147483671" r:id="rId5"/>
    <p:sldLayoutId id="2147483672" r:id="rId6"/>
    <p:sldLayoutId id="2147483673" r:id="rId7"/>
    <p:sldLayoutId id="2147483674" r:id="rId8"/>
    <p:sldLayoutId id="2147483675" r:id="rId9"/>
  </p:sldLayoutIdLst>
  <p:hf sldNum="0" hdr="0" ftr="0" dt="0"/>
  <p:txStyles>
    <p:titleStyle>
      <a:lvl1pPr algn="l" defTabSz="914400" rtl="0" eaLnBrk="1" latinLnBrk="0" hangingPunct="1">
        <a:lnSpc>
          <a:spcPct val="90000"/>
        </a:lnSpc>
        <a:spcBef>
          <a:spcPct val="0"/>
        </a:spcBef>
        <a:buNone/>
        <a:defRPr sz="3200" b="1" kern="1200">
          <a:solidFill>
            <a:srgbClr val="3D85C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68C8C6"/>
        </a:buClr>
        <a:buFont typeface="Arial" panose="020B0604020202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68C8C6"/>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C99E357-6C9B-4B98-9B96-9C59087239C3}"/>
              </a:ext>
            </a:extLst>
          </p:cNvPr>
          <p:cNvSpPr>
            <a:spLocks noGrp="1"/>
          </p:cNvSpPr>
          <p:nvPr>
            <p:ph type="title"/>
          </p:nvPr>
        </p:nvSpPr>
        <p:spPr>
          <a:xfrm>
            <a:off x="837982" y="365125"/>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8B802D9-5EA0-4D57-8462-B07CAFEEE74A}"/>
              </a:ext>
            </a:extLst>
          </p:cNvPr>
          <p:cNvSpPr>
            <a:spLocks noGrp="1"/>
          </p:cNvSpPr>
          <p:nvPr>
            <p:ph type="body" idx="1"/>
          </p:nvPr>
        </p:nvSpPr>
        <p:spPr>
          <a:xfrm>
            <a:off x="837982" y="1825625"/>
            <a:ext cx="10512862"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36ADDA-5740-49FA-BDF5-AE5B92758837}"/>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436C8-3E65-48A7-9693-F8F00A8C5BEB}" type="datetime1">
              <a:rPr lang="en-US" smtClean="0"/>
              <a:t>7/30/20</a:t>
            </a:fld>
            <a:endParaRPr lang="en-US"/>
          </a:p>
        </p:txBody>
      </p:sp>
      <p:sp>
        <p:nvSpPr>
          <p:cNvPr id="5" name="Footer Placeholder 4">
            <a:extLst>
              <a:ext uri="{FF2B5EF4-FFF2-40B4-BE49-F238E27FC236}">
                <a16:creationId xmlns:a16="http://schemas.microsoft.com/office/drawing/2014/main" xmlns="" id="{2D4347FE-E382-42E4-AA7C-101CECEE4ED1}"/>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1189ADB5-C5DE-4850-A892-ACC9E827944B}"/>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D94A2B-335E-4876-9DAB-0463D862F66D}" type="slidenum">
              <a:rPr lang="en-US" smtClean="0"/>
              <a:t>‹#›</a:t>
            </a:fld>
            <a:endParaRPr lang="en-US"/>
          </a:p>
        </p:txBody>
      </p:sp>
      <p:pic>
        <p:nvPicPr>
          <p:cNvPr id="7" name="Picture 6" descr="Schwartz_covers-wide_103015_inside-new-02-logo.jpg">
            <a:extLst>
              <a:ext uri="{FF2B5EF4-FFF2-40B4-BE49-F238E27FC236}">
                <a16:creationId xmlns:a16="http://schemas.microsoft.com/office/drawing/2014/main" xmlns="" id="{530D8394-5C14-461C-B598-8149D57BBDC8}"/>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86831" cy="6858000"/>
          </a:xfrm>
          <a:prstGeom prst="rect">
            <a:avLst/>
          </a:prstGeom>
        </p:spPr>
      </p:pic>
      <p:sp>
        <p:nvSpPr>
          <p:cNvPr id="8" name="TextBox 7">
            <a:extLst>
              <a:ext uri="{FF2B5EF4-FFF2-40B4-BE49-F238E27FC236}">
                <a16:creationId xmlns:a16="http://schemas.microsoft.com/office/drawing/2014/main" xmlns="" id="{10AE00AE-79EA-4A2A-82D2-892466EE5B47}"/>
              </a:ext>
            </a:extLst>
          </p:cNvPr>
          <p:cNvSpPr txBox="1"/>
          <p:nvPr userDrawn="1"/>
        </p:nvSpPr>
        <p:spPr>
          <a:xfrm>
            <a:off x="10356175" y="6360306"/>
            <a:ext cx="1481173" cy="338554"/>
          </a:xfrm>
          <a:prstGeom prst="rect">
            <a:avLst/>
          </a:prstGeom>
          <a:noFill/>
        </p:spPr>
        <p:txBody>
          <a:bodyPr wrap="square" rtlCol="0">
            <a:spAutoFit/>
          </a:bodyPr>
          <a:lstStyle/>
          <a:p>
            <a:pPr algn="r"/>
            <a:fld id="{B8C494D9-0274-4AA0-B1C8-8B0EFA1BC1C4}" type="slidenum">
              <a:rPr lang="en-US" sz="1600" b="1" smtClean="0">
                <a:solidFill>
                  <a:schemeClr val="bg1"/>
                </a:solidFill>
                <a:latin typeface="Arial" panose="020B0604020202020204" pitchFamily="34" charset="0"/>
                <a:cs typeface="Arial" panose="020B0604020202020204" pitchFamily="34" charset="0"/>
              </a:rPr>
              <a:pPr algn="r"/>
              <a:t>‹#›</a:t>
            </a:fld>
            <a:endParaRPr lang="en-US" sz="16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443893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Lst>
  <p:hf sldNum="0" hdr="0" ftr="0" dt="0"/>
  <p:txStyles>
    <p:titleStyle>
      <a:lvl1pPr algn="l" defTabSz="914171"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43" indent="-228543" algn="l" defTabSz="914171"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29" indent="-228543" algn="l" defTabSz="914171"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714" indent="-228543" algn="l" defTabSz="91417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00"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886"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71"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8" indent="-228543" algn="l" defTabSz="91417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1" rtl="0" eaLnBrk="1" latinLnBrk="0" hangingPunct="1">
        <a:defRPr sz="1800" kern="1200">
          <a:solidFill>
            <a:schemeClr val="tx1"/>
          </a:solidFill>
          <a:latin typeface="+mn-lt"/>
          <a:ea typeface="+mn-ea"/>
          <a:cs typeface="+mn-cs"/>
        </a:defRPr>
      </a:lvl1pPr>
      <a:lvl2pPr marL="457086" algn="l" defTabSz="914171" rtl="0" eaLnBrk="1" latinLnBrk="0" hangingPunct="1">
        <a:defRPr sz="1800" kern="1200">
          <a:solidFill>
            <a:schemeClr val="tx1"/>
          </a:solidFill>
          <a:latin typeface="+mn-lt"/>
          <a:ea typeface="+mn-ea"/>
          <a:cs typeface="+mn-cs"/>
        </a:defRPr>
      </a:lvl2pPr>
      <a:lvl3pPr marL="914171" algn="l" defTabSz="914171" rtl="0" eaLnBrk="1" latinLnBrk="0" hangingPunct="1">
        <a:defRPr sz="1800" kern="1200">
          <a:solidFill>
            <a:schemeClr val="tx1"/>
          </a:solidFill>
          <a:latin typeface="+mn-lt"/>
          <a:ea typeface="+mn-ea"/>
          <a:cs typeface="+mn-cs"/>
        </a:defRPr>
      </a:lvl3pPr>
      <a:lvl4pPr marL="1371257" algn="l" defTabSz="914171" rtl="0" eaLnBrk="1" latinLnBrk="0" hangingPunct="1">
        <a:defRPr sz="1800" kern="1200">
          <a:solidFill>
            <a:schemeClr val="tx1"/>
          </a:solidFill>
          <a:latin typeface="+mn-lt"/>
          <a:ea typeface="+mn-ea"/>
          <a:cs typeface="+mn-cs"/>
        </a:defRPr>
      </a:lvl4pPr>
      <a:lvl5pPr marL="1828343" algn="l" defTabSz="914171" rtl="0" eaLnBrk="1" latinLnBrk="0" hangingPunct="1">
        <a:defRPr sz="1800" kern="1200">
          <a:solidFill>
            <a:schemeClr val="tx1"/>
          </a:solidFill>
          <a:latin typeface="+mn-lt"/>
          <a:ea typeface="+mn-ea"/>
          <a:cs typeface="+mn-cs"/>
        </a:defRPr>
      </a:lvl5pPr>
      <a:lvl6pPr marL="2285429" algn="l" defTabSz="914171" rtl="0" eaLnBrk="1" latinLnBrk="0" hangingPunct="1">
        <a:defRPr sz="1800" kern="1200">
          <a:solidFill>
            <a:schemeClr val="tx1"/>
          </a:solidFill>
          <a:latin typeface="+mn-lt"/>
          <a:ea typeface="+mn-ea"/>
          <a:cs typeface="+mn-cs"/>
        </a:defRPr>
      </a:lvl6pPr>
      <a:lvl7pPr marL="2742514" algn="l" defTabSz="914171" rtl="0" eaLnBrk="1" latinLnBrk="0" hangingPunct="1">
        <a:defRPr sz="1800" kern="1200">
          <a:solidFill>
            <a:schemeClr val="tx1"/>
          </a:solidFill>
          <a:latin typeface="+mn-lt"/>
          <a:ea typeface="+mn-ea"/>
          <a:cs typeface="+mn-cs"/>
        </a:defRPr>
      </a:lvl7pPr>
      <a:lvl8pPr marL="3199600" algn="l" defTabSz="914171" rtl="0" eaLnBrk="1" latinLnBrk="0" hangingPunct="1">
        <a:defRPr sz="1800" kern="1200">
          <a:solidFill>
            <a:schemeClr val="tx1"/>
          </a:solidFill>
          <a:latin typeface="+mn-lt"/>
          <a:ea typeface="+mn-ea"/>
          <a:cs typeface="+mn-cs"/>
        </a:defRPr>
      </a:lvl8pPr>
      <a:lvl9pPr marL="3656686" algn="l" defTabSz="9141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9" Type="http://schemas.openxmlformats.org/officeDocument/2006/relationships/image" Target="../media/image15.png"/><Relationship Id="rId20" Type="http://schemas.openxmlformats.org/officeDocument/2006/relationships/image" Target="../media/image26.png"/><Relationship Id="rId21" Type="http://schemas.openxmlformats.org/officeDocument/2006/relationships/image" Target="../media/image27.png"/><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9" Type="http://schemas.openxmlformats.org/officeDocument/2006/relationships/image" Target="../media/image25.png"/><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wmf"/><Relationship Id="rId5" Type="http://schemas.openxmlformats.org/officeDocument/2006/relationships/image" Target="../media/image7.wmf"/><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35B481CF-D51E-479C-B62A-B05B2FD2BB11}"/>
              </a:ext>
            </a:extLst>
          </p:cNvPr>
          <p:cNvSpPr>
            <a:spLocks noGrp="1"/>
          </p:cNvSpPr>
          <p:nvPr>
            <p:ph type="subTitle" idx="1"/>
          </p:nvPr>
        </p:nvSpPr>
        <p:spPr>
          <a:xfrm>
            <a:off x="6947555" y="5769203"/>
            <a:ext cx="3741709" cy="916884"/>
          </a:xfrm>
        </p:spPr>
        <p:txBody>
          <a:bodyPr>
            <a:normAutofit fontScale="62500" lnSpcReduction="20000"/>
          </a:bodyPr>
          <a:lstStyle/>
          <a:p>
            <a:pPr>
              <a:spcBef>
                <a:spcPts val="0"/>
              </a:spcBef>
              <a:spcAft>
                <a:spcPts val="600"/>
              </a:spcAft>
              <a:defRPr/>
            </a:pPr>
            <a:r>
              <a:rPr lang="en-US" sz="3200" i="1">
                <a:solidFill>
                  <a:schemeClr val="tx1">
                    <a:lumMod val="65000"/>
                    <a:lumOff val="35000"/>
                  </a:schemeClr>
                </a:solidFill>
                <a:ea typeface="MS PGothic"/>
              </a:rPr>
              <a:t>Developed in collaboration with </a:t>
            </a:r>
            <a:endParaRPr lang="en-US" sz="3200" i="1">
              <a:solidFill>
                <a:schemeClr val="tx1">
                  <a:lumMod val="65000"/>
                  <a:lumOff val="35000"/>
                </a:schemeClr>
              </a:solidFill>
              <a:cs typeface="Arial"/>
            </a:endParaRPr>
          </a:p>
          <a:p>
            <a:pPr>
              <a:spcBef>
                <a:spcPts val="0"/>
              </a:spcBef>
              <a:spcAft>
                <a:spcPts val="600"/>
              </a:spcAft>
              <a:defRPr/>
            </a:pPr>
            <a:r>
              <a:rPr lang="en-US" sz="3200" i="1">
                <a:solidFill>
                  <a:schemeClr val="tx1">
                    <a:lumMod val="65000"/>
                    <a:lumOff val="35000"/>
                  </a:schemeClr>
                </a:solidFill>
                <a:ea typeface="MS PGothic"/>
              </a:rPr>
              <a:t>Patricia Watson, PhD</a:t>
            </a:r>
            <a:endParaRPr lang="en-US" sz="3200" i="1">
              <a:solidFill>
                <a:schemeClr val="tx1">
                  <a:lumMod val="65000"/>
                  <a:lumOff val="35000"/>
                </a:schemeClr>
              </a:solidFill>
              <a:cs typeface="Arial"/>
            </a:endParaRPr>
          </a:p>
          <a:p>
            <a:pPr lvl="0">
              <a:spcBef>
                <a:spcPts val="0"/>
              </a:spcBef>
              <a:spcAft>
                <a:spcPts val="600"/>
              </a:spcAft>
              <a:defRPr/>
            </a:pPr>
            <a:r>
              <a:rPr lang="en-US" sz="3200" i="1">
                <a:solidFill>
                  <a:schemeClr val="tx1">
                    <a:lumMod val="65000"/>
                    <a:lumOff val="35000"/>
                  </a:schemeClr>
                </a:solidFill>
                <a:ea typeface="MS PGothic"/>
              </a:rPr>
              <a:t>National Center for PTSD</a:t>
            </a:r>
            <a:endParaRPr lang="en-US" sz="3200" i="1">
              <a:solidFill>
                <a:schemeClr val="tx1">
                  <a:lumMod val="65000"/>
                  <a:lumOff val="35000"/>
                </a:schemeClr>
              </a:solidFill>
              <a:ea typeface="MS PGothic"/>
              <a:cs typeface="Calibri"/>
            </a:endParaRPr>
          </a:p>
        </p:txBody>
      </p:sp>
      <p:sp>
        <p:nvSpPr>
          <p:cNvPr id="4" name="Title 1">
            <a:extLst>
              <a:ext uri="{FF2B5EF4-FFF2-40B4-BE49-F238E27FC236}">
                <a16:creationId xmlns:a16="http://schemas.microsoft.com/office/drawing/2014/main" xmlns="" id="{4B55E294-87C9-40C5-9DC2-4DA048B34870}"/>
              </a:ext>
            </a:extLst>
          </p:cNvPr>
          <p:cNvSpPr txBox="1">
            <a:spLocks/>
          </p:cNvSpPr>
          <p:nvPr/>
        </p:nvSpPr>
        <p:spPr>
          <a:xfrm>
            <a:off x="1270136" y="2330623"/>
            <a:ext cx="5180252" cy="1286730"/>
          </a:xfrm>
          <a:prstGeom prst="rect">
            <a:avLst/>
          </a:prstGeom>
        </p:spPr>
        <p:txBody>
          <a:bodyPr vert="horz" lIns="121888" tIns="60944" rIns="121888" bIns="60944" rtlCol="0" anchor="t" anchorCtr="0">
            <a:normAutofit fontScale="90000" lnSpcReduction="20000"/>
          </a:bodyPr>
          <a:lstStyle>
            <a:lvl1pPr algn="l" defTabSz="914400" rtl="0" eaLnBrk="1" latinLnBrk="0" hangingPunct="1">
              <a:lnSpc>
                <a:spcPct val="90000"/>
              </a:lnSpc>
              <a:spcBef>
                <a:spcPct val="0"/>
              </a:spcBef>
              <a:buNone/>
              <a:defRPr sz="4500" b="1" kern="1200">
                <a:solidFill>
                  <a:schemeClr val="bg1"/>
                </a:solidFill>
                <a:latin typeface="Arial" panose="020B0604020202020204" pitchFamily="34" charset="0"/>
                <a:ea typeface="+mj-ea"/>
                <a:cs typeface="Arial" panose="020B0604020202020204" pitchFamily="34" charset="0"/>
              </a:defRPr>
            </a:lvl1pPr>
          </a:lstStyle>
          <a:p>
            <a:pPr algn="ctr" defTabSz="1218895" fontAlgn="auto">
              <a:spcAft>
                <a:spcPts val="0"/>
              </a:spcAft>
            </a:pPr>
            <a:r>
              <a:rPr lang="en-US" sz="5400">
                <a:solidFill>
                  <a:prstClr val="white"/>
                </a:solidFill>
                <a:latin typeface="+mn-lt"/>
              </a:rPr>
              <a:t>Stress First Aid</a:t>
            </a:r>
          </a:p>
          <a:p>
            <a:pPr algn="ctr" defTabSz="1218895" fontAlgn="auto">
              <a:spcAft>
                <a:spcPts val="0"/>
              </a:spcAft>
            </a:pPr>
            <a:r>
              <a:rPr lang="en-US" sz="5400">
                <a:solidFill>
                  <a:prstClr val="white"/>
                </a:solidFill>
                <a:latin typeface="+mn-lt"/>
              </a:rPr>
              <a:t>Briefing</a:t>
            </a:r>
          </a:p>
        </p:txBody>
      </p:sp>
    </p:spTree>
    <p:extLst>
      <p:ext uri="{BB962C8B-B14F-4D97-AF65-F5344CB8AC3E}">
        <p14:creationId xmlns:p14="http://schemas.microsoft.com/office/powerpoint/2010/main" val="4150591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544353" y="772724"/>
            <a:ext cx="8120870" cy="647342"/>
          </a:xfrm>
          <a:prstGeom prst="rect">
            <a:avLst/>
          </a:prstGeom>
          <a:solidFill>
            <a:schemeClr val="bg1"/>
          </a:solidFill>
          <a:ln w="28575" cap="flat" cmpd="sng" algn="ctr">
            <a:noFill/>
            <a:prstDash val="solid"/>
            <a:round/>
            <a:headEnd type="none" w="med" len="med"/>
            <a:tailEnd type="none" w="med" len="med"/>
          </a:ln>
          <a:effectLst/>
        </p:spPr>
        <p:txBody>
          <a:bodyPr vert="horz" wrap="square" lIns="89977" tIns="46788" rIns="89977" bIns="46788" numCol="1" rtlCol="0" anchor="ctr" anchorCtr="0" compatLnSpc="1">
            <a:prstTxWarp prst="textNoShape">
              <a:avLst/>
            </a:prstTxWarp>
          </a:bodyPr>
          <a:lstStyle/>
          <a:p>
            <a:pPr algn="ctr" defTabSz="457063">
              <a:lnSpc>
                <a:spcPct val="90000"/>
              </a:lnSpc>
              <a:buClr>
                <a:schemeClr val="bg1"/>
              </a:buClr>
              <a:buSzPct val="100000"/>
              <a:tabLst>
                <a:tab pos="910952" algn="l"/>
                <a:tab pos="1825077" algn="l"/>
                <a:tab pos="2739203" algn="l"/>
                <a:tab pos="3653329" algn="l"/>
                <a:tab pos="4567454" algn="l"/>
                <a:tab pos="5481580" algn="l"/>
                <a:tab pos="6395706" algn="l"/>
                <a:tab pos="7309831" algn="l"/>
                <a:tab pos="8223957" algn="l"/>
                <a:tab pos="9138083" algn="l"/>
                <a:tab pos="10052208" algn="l"/>
              </a:tabLst>
            </a:pPr>
            <a:endParaRPr lang="en-US" sz="1999" b="1">
              <a:solidFill>
                <a:srgbClr val="C00000"/>
              </a:solidFill>
              <a:latin typeface="Arial Narrow" pitchFamily="34" charset="0"/>
              <a:ea typeface="Arial Unicode MS" pitchFamily="34" charset="-128"/>
              <a:cs typeface="Arial Unicode MS" pitchFamily="34" charset="-128"/>
            </a:endParaRPr>
          </a:p>
        </p:txBody>
      </p:sp>
      <p:pic>
        <p:nvPicPr>
          <p:cNvPr id="14338" name="Picture 4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33044" y="762695"/>
            <a:ext cx="4799350" cy="5561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Rectangle 2"/>
          <p:cNvSpPr>
            <a:spLocks noGrp="1" noChangeArrowheads="1"/>
          </p:cNvSpPr>
          <p:nvPr>
            <p:ph type="title" idx="4294967295"/>
          </p:nvPr>
        </p:nvSpPr>
        <p:spPr>
          <a:xfrm>
            <a:off x="1188720" y="274320"/>
            <a:ext cx="10515600" cy="640080"/>
          </a:xfrm>
        </p:spPr>
        <p:txBody>
          <a:bodyPr>
            <a:normAutofit/>
          </a:bodyPr>
          <a:lstStyle/>
          <a:p>
            <a:pPr algn="ctr"/>
            <a:r>
              <a:rPr lang="en-US" sz="4000">
                <a:latin typeface="+mn-lt"/>
              </a:rPr>
              <a:t>Stress First Aid Model</a:t>
            </a:r>
          </a:p>
        </p:txBody>
      </p:sp>
      <p:pic>
        <p:nvPicPr>
          <p:cNvPr id="2058" name="Picture 10"/>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01478" y="3387737"/>
            <a:ext cx="2160024" cy="14886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9" name="Picture 1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16958" y="1570522"/>
            <a:ext cx="701492" cy="182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0" name="Picture 12"/>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0589" y="2591020"/>
            <a:ext cx="595157"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1" name="Picture 13"/>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37765" y="4038443"/>
            <a:ext cx="877659" cy="1825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2" name="Picture 14"/>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10678" y="5162099"/>
            <a:ext cx="1214121" cy="2364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63" name="Picture 15"/>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1711" y="5603310"/>
            <a:ext cx="1090329" cy="187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5"/>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1729" y="1779574"/>
            <a:ext cx="1415681" cy="5078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Picture 9"/>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2301" y="2063858"/>
            <a:ext cx="1975922" cy="1612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78" name="Picture 30"/>
          <p:cNvPicPr>
            <a:picLocks noChangeAspect="1"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99201" y="5044656"/>
            <a:ext cx="652292" cy="441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83" name="Picture 35"/>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7596" y="1287968"/>
            <a:ext cx="1131856" cy="4888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87" name="Picture 39"/>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0376" y="2133937"/>
            <a:ext cx="2133044" cy="463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88" name="Picture 40"/>
          <p:cNvPicPr>
            <a:picLocks noChangeAspect="1" noChangeArrowheads="1"/>
          </p:cNvPicPr>
          <p:nvPr/>
        </p:nvPicPr>
        <p:blipFill>
          <a:blip r:embed="rId1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3072" y="2767187"/>
            <a:ext cx="2120348" cy="509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89" name="Picture 41"/>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0377" y="3371865"/>
            <a:ext cx="1553758" cy="51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0" name="Picture 42"/>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0375" y="3962262"/>
            <a:ext cx="2166374" cy="48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1" name="Picture 4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0377" y="4571702"/>
            <a:ext cx="2029884" cy="5094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2" name="Picture 4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0377" y="5181144"/>
            <a:ext cx="1706119" cy="4634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93" name="Picture 45"/>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0375" y="5814393"/>
            <a:ext cx="2458398" cy="509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64" name="Picture 46"/>
          <p:cNvPicPr>
            <a:picLocks noChangeAspect="1" noChangeArrowheads="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18015" y="1149944"/>
            <a:ext cx="2388566" cy="755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83323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4320"/>
            <a:ext cx="10512862" cy="640080"/>
          </a:xfrm>
        </p:spPr>
        <p:txBody>
          <a:bodyPr>
            <a:normAutofit/>
          </a:bodyPr>
          <a:lstStyle/>
          <a:p>
            <a:pPr algn="ctr"/>
            <a:r>
              <a:rPr lang="en-US" sz="4000">
                <a:latin typeface="+mn-lt"/>
              </a:rPr>
              <a:t>Essential SFA Skills</a:t>
            </a:r>
          </a:p>
        </p:txBody>
      </p:sp>
      <p:graphicFrame>
        <p:nvGraphicFramePr>
          <p:cNvPr id="5" name="Content Placeholder 2">
            <a:extLst>
              <a:ext uri="{FF2B5EF4-FFF2-40B4-BE49-F238E27FC236}">
                <a16:creationId xmlns:a16="http://schemas.microsoft.com/office/drawing/2014/main" xmlns="" id="{F723686F-3A33-49F1-8689-0B70EB838ED3}"/>
              </a:ext>
            </a:extLst>
          </p:cNvPr>
          <p:cNvGraphicFramePr>
            <a:graphicFrameLocks noGrp="1"/>
          </p:cNvGraphicFramePr>
          <p:nvPr>
            <p:ph idx="1"/>
            <p:extLst>
              <p:ext uri="{D42A27DB-BD31-4B8C-83A1-F6EECF244321}">
                <p14:modId xmlns:p14="http://schemas.microsoft.com/office/powerpoint/2010/main" val="3121629043"/>
              </p:ext>
            </p:extLst>
          </p:nvPr>
        </p:nvGraphicFramePr>
        <p:xfrm>
          <a:off x="837981" y="1384978"/>
          <a:ext cx="10512862" cy="4350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949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097280" y="274320"/>
            <a:ext cx="10515600" cy="640080"/>
          </a:xfrm>
        </p:spPr>
        <p:txBody>
          <a:bodyPr>
            <a:normAutofit/>
          </a:bodyPr>
          <a:lstStyle/>
          <a:p>
            <a:pPr algn="ctr">
              <a:defRPr/>
            </a:pPr>
            <a:r>
              <a:rPr lang="en-US" sz="4000">
                <a:latin typeface="+mn-lt"/>
              </a:rPr>
              <a:t>How Can You Use SFA?</a:t>
            </a:r>
          </a:p>
        </p:txBody>
      </p:sp>
      <p:sp>
        <p:nvSpPr>
          <p:cNvPr id="2" name="Rectangle: Rounded Corners 1">
            <a:extLst>
              <a:ext uri="{FF2B5EF4-FFF2-40B4-BE49-F238E27FC236}">
                <a16:creationId xmlns:a16="http://schemas.microsoft.com/office/drawing/2014/main" xmlns="" id="{2852CFBA-DB55-473B-AE4F-E3902191E1BA}"/>
              </a:ext>
            </a:extLst>
          </p:cNvPr>
          <p:cNvSpPr/>
          <p:nvPr/>
        </p:nvSpPr>
        <p:spPr>
          <a:xfrm>
            <a:off x="560821" y="2153920"/>
            <a:ext cx="2426219" cy="2966719"/>
          </a:xfrm>
          <a:prstGeom prst="roundRect">
            <a:avLst/>
          </a:prstGeom>
        </p:spPr>
        <p:style>
          <a:lnRef idx="2">
            <a:schemeClr val="accent1"/>
          </a:lnRef>
          <a:fillRef idx="1">
            <a:schemeClr val="lt1"/>
          </a:fillRef>
          <a:effectRef idx="0">
            <a:schemeClr val="accent1"/>
          </a:effectRef>
          <a:fontRef idx="minor">
            <a:schemeClr val="dk1"/>
          </a:fontRef>
        </p:style>
        <p:txBody>
          <a:bodyPr lIns="91440" rIns="0" rtlCol="0" anchor="ctr" anchorCtr="0"/>
          <a:lstStyle/>
          <a:p>
            <a:r>
              <a:rPr lang="en-US" b="1">
                <a:solidFill>
                  <a:schemeClr val="tx1">
                    <a:lumMod val="65000"/>
                    <a:lumOff val="35000"/>
                  </a:schemeClr>
                </a:solidFill>
              </a:rPr>
              <a:t>Check:</a:t>
            </a:r>
          </a:p>
          <a:p>
            <a:pPr marL="285750" indent="-285750">
              <a:buClr>
                <a:srgbClr val="64C8C6"/>
              </a:buClr>
              <a:buFont typeface="Arial" panose="020B0604020202020204" pitchFamily="34" charset="0"/>
              <a:buChar char="•"/>
            </a:pPr>
            <a:r>
              <a:rPr lang="en-US">
                <a:solidFill>
                  <a:schemeClr val="tx1">
                    <a:lumMod val="65000"/>
                    <a:lumOff val="35000"/>
                  </a:schemeClr>
                </a:solidFill>
              </a:rPr>
              <a:t>What is your colleague </a:t>
            </a:r>
            <a:r>
              <a:rPr lang="en-US" b="1">
                <a:solidFill>
                  <a:schemeClr val="tx1">
                    <a:lumMod val="65000"/>
                    <a:lumOff val="35000"/>
                  </a:schemeClr>
                </a:solidFill>
              </a:rPr>
              <a:t>describing</a:t>
            </a:r>
            <a:r>
              <a:rPr lang="en-US">
                <a:solidFill>
                  <a:schemeClr val="tx1">
                    <a:lumMod val="65000"/>
                    <a:lumOff val="35000"/>
                  </a:schemeClr>
                </a:solidFill>
              </a:rPr>
              <a:t>?</a:t>
            </a:r>
          </a:p>
          <a:p>
            <a:pPr marL="285750" indent="-285750">
              <a:buClr>
                <a:srgbClr val="64C8C6"/>
              </a:buClr>
              <a:buFont typeface="Arial" panose="020B0604020202020204" pitchFamily="34" charset="0"/>
              <a:buChar char="•"/>
            </a:pPr>
            <a:r>
              <a:rPr lang="en-US">
                <a:solidFill>
                  <a:schemeClr val="tx1">
                    <a:lumMod val="65000"/>
                    <a:lumOff val="35000"/>
                  </a:schemeClr>
                </a:solidFill>
              </a:rPr>
              <a:t>What are you </a:t>
            </a:r>
            <a:r>
              <a:rPr lang="en-US" b="1">
                <a:solidFill>
                  <a:schemeClr val="tx1">
                    <a:lumMod val="65000"/>
                    <a:lumOff val="35000"/>
                  </a:schemeClr>
                </a:solidFill>
              </a:rPr>
              <a:t>observing</a:t>
            </a:r>
            <a:r>
              <a:rPr lang="en-US">
                <a:solidFill>
                  <a:schemeClr val="tx1">
                    <a:lumMod val="65000"/>
                    <a:lumOff val="35000"/>
                  </a:schemeClr>
                </a:solidFill>
              </a:rPr>
              <a:t>?</a:t>
            </a:r>
          </a:p>
          <a:p>
            <a:pPr>
              <a:buClr>
                <a:srgbClr val="64C8C6"/>
              </a:buClr>
            </a:pPr>
            <a:r>
              <a:rPr lang="en-US" b="1">
                <a:solidFill>
                  <a:schemeClr val="tx1">
                    <a:lumMod val="65000"/>
                    <a:lumOff val="35000"/>
                  </a:schemeClr>
                </a:solidFill>
              </a:rPr>
              <a:t>Coordinate:</a:t>
            </a:r>
          </a:p>
          <a:p>
            <a:pPr marL="285750" indent="-285750">
              <a:buClr>
                <a:srgbClr val="64C8C6"/>
              </a:buClr>
              <a:buFont typeface="Arial" panose="020B0604020202020204" pitchFamily="34" charset="0"/>
              <a:buChar char="•"/>
            </a:pPr>
            <a:r>
              <a:rPr lang="en-US">
                <a:solidFill>
                  <a:schemeClr val="tx1">
                    <a:lumMod val="65000"/>
                    <a:lumOff val="35000"/>
                  </a:schemeClr>
                </a:solidFill>
              </a:rPr>
              <a:t>What </a:t>
            </a:r>
            <a:r>
              <a:rPr lang="en-US" b="1">
                <a:solidFill>
                  <a:schemeClr val="tx1">
                    <a:lumMod val="65000"/>
                    <a:lumOff val="35000"/>
                  </a:schemeClr>
                </a:solidFill>
              </a:rPr>
              <a:t>approach </a:t>
            </a:r>
            <a:r>
              <a:rPr lang="en-US">
                <a:solidFill>
                  <a:schemeClr val="tx1">
                    <a:lumMod val="65000"/>
                    <a:lumOff val="35000"/>
                  </a:schemeClr>
                </a:solidFill>
              </a:rPr>
              <a:t>would best serve needs?</a:t>
            </a:r>
          </a:p>
        </p:txBody>
      </p:sp>
      <p:sp>
        <p:nvSpPr>
          <p:cNvPr id="4" name="Left Brace 3">
            <a:extLst>
              <a:ext uri="{FF2B5EF4-FFF2-40B4-BE49-F238E27FC236}">
                <a16:creationId xmlns:a16="http://schemas.microsoft.com/office/drawing/2014/main" xmlns="" id="{6754ADAC-7EEE-4066-B706-ADB10474D344}"/>
              </a:ext>
            </a:extLst>
          </p:cNvPr>
          <p:cNvSpPr/>
          <p:nvPr/>
        </p:nvSpPr>
        <p:spPr>
          <a:xfrm>
            <a:off x="3302543" y="1390022"/>
            <a:ext cx="365815" cy="4559405"/>
          </a:xfrm>
          <a:prstGeom prst="leftBrace">
            <a:avLst>
              <a:gd name="adj1" fmla="val 8333"/>
              <a:gd name="adj2" fmla="val 49056"/>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91" name="Google Shape;54;p13">
            <a:extLst>
              <a:ext uri="{FF2B5EF4-FFF2-40B4-BE49-F238E27FC236}">
                <a16:creationId xmlns:a16="http://schemas.microsoft.com/office/drawing/2014/main" xmlns="" id="{358CCC73-EEF0-4563-B70E-532394712C77}"/>
              </a:ext>
            </a:extLst>
          </p:cNvPr>
          <p:cNvGraphicFramePr/>
          <p:nvPr/>
        </p:nvGraphicFramePr>
        <p:xfrm>
          <a:off x="3759798" y="1586568"/>
          <a:ext cx="7731162" cy="4084082"/>
        </p:xfrm>
        <a:graphic>
          <a:graphicData uri="http://schemas.openxmlformats.org/drawingml/2006/table">
            <a:tbl>
              <a:tblPr>
                <a:noFill/>
              </a:tblPr>
              <a:tblGrid>
                <a:gridCol w="1574397">
                  <a:extLst>
                    <a:ext uri="{9D8B030D-6E8A-4147-A177-3AD203B41FA5}">
                      <a16:colId xmlns:a16="http://schemas.microsoft.com/office/drawing/2014/main" xmlns="" val="20000"/>
                    </a:ext>
                  </a:extLst>
                </a:gridCol>
                <a:gridCol w="1116011">
                  <a:extLst>
                    <a:ext uri="{9D8B030D-6E8A-4147-A177-3AD203B41FA5}">
                      <a16:colId xmlns:a16="http://schemas.microsoft.com/office/drawing/2014/main" xmlns="" val="20002"/>
                    </a:ext>
                  </a:extLst>
                </a:gridCol>
                <a:gridCol w="1119473">
                  <a:extLst>
                    <a:ext uri="{9D8B030D-6E8A-4147-A177-3AD203B41FA5}">
                      <a16:colId xmlns:a16="http://schemas.microsoft.com/office/drawing/2014/main" xmlns="" val="20003"/>
                    </a:ext>
                  </a:extLst>
                </a:gridCol>
                <a:gridCol w="1218721">
                  <a:extLst>
                    <a:ext uri="{9D8B030D-6E8A-4147-A177-3AD203B41FA5}">
                      <a16:colId xmlns:a16="http://schemas.microsoft.com/office/drawing/2014/main" xmlns="" val="20004"/>
                    </a:ext>
                  </a:extLst>
                </a:gridCol>
                <a:gridCol w="1452880">
                  <a:extLst>
                    <a:ext uri="{9D8B030D-6E8A-4147-A177-3AD203B41FA5}">
                      <a16:colId xmlns:a16="http://schemas.microsoft.com/office/drawing/2014/main" xmlns="" val="20005"/>
                    </a:ext>
                  </a:extLst>
                </a:gridCol>
                <a:gridCol w="1249680">
                  <a:extLst>
                    <a:ext uri="{9D8B030D-6E8A-4147-A177-3AD203B41FA5}">
                      <a16:colId xmlns:a16="http://schemas.microsoft.com/office/drawing/2014/main" xmlns="" val="20006"/>
                    </a:ext>
                  </a:extLst>
                </a:gridCol>
              </a:tblGrid>
              <a:tr h="649260">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sz="1800" b="1">
                          <a:solidFill>
                            <a:schemeClr val="tx1">
                              <a:lumMod val="65000"/>
                              <a:lumOff val="35000"/>
                            </a:schemeClr>
                          </a:solidFill>
                        </a:rPr>
                        <a:t>Cover</a:t>
                      </a:r>
                      <a:endParaRPr sz="1800" b="1">
                        <a:solidFill>
                          <a:schemeClr val="tx1">
                            <a:lumMod val="65000"/>
                            <a:lumOff val="35000"/>
                          </a:schemeClr>
                        </a:solidFill>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sz="1800" b="1">
                          <a:solidFill>
                            <a:schemeClr val="tx1">
                              <a:lumMod val="65000"/>
                              <a:lumOff val="35000"/>
                            </a:schemeClr>
                          </a:solidFill>
                        </a:rPr>
                        <a:t>Calm</a:t>
                      </a:r>
                      <a:endParaRPr sz="1800" b="1">
                        <a:solidFill>
                          <a:schemeClr val="tx1">
                            <a:lumMod val="65000"/>
                            <a:lumOff val="35000"/>
                          </a:schemeClr>
                        </a:solidFill>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sz="1800" b="1">
                          <a:solidFill>
                            <a:schemeClr val="tx1">
                              <a:lumMod val="65000"/>
                              <a:lumOff val="35000"/>
                            </a:schemeClr>
                          </a:solidFill>
                        </a:rPr>
                        <a:t>Connect</a:t>
                      </a:r>
                      <a:endParaRPr sz="1800" b="1">
                        <a:solidFill>
                          <a:schemeClr val="tx1">
                            <a:lumMod val="65000"/>
                            <a:lumOff val="35000"/>
                          </a:schemeClr>
                        </a:solidFill>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sz="1800" b="1">
                          <a:solidFill>
                            <a:schemeClr val="tx1">
                              <a:lumMod val="65000"/>
                              <a:lumOff val="35000"/>
                            </a:schemeClr>
                          </a:solidFill>
                        </a:rPr>
                        <a:t>Competence</a:t>
                      </a:r>
                      <a:endParaRPr sz="1800" b="1">
                        <a:solidFill>
                          <a:schemeClr val="tx1">
                            <a:lumMod val="65000"/>
                            <a:lumOff val="35000"/>
                          </a:schemeClr>
                        </a:solidFill>
                      </a:endParaRPr>
                    </a:p>
                  </a:txBody>
                  <a:tcPr marL="91425" marR="91425" marT="91425" marB="91425" anchor="ctr">
                    <a:solidFill>
                      <a:srgbClr val="F3F3F3"/>
                    </a:solidFill>
                  </a:tcPr>
                </a:tc>
                <a:tc>
                  <a:txBody>
                    <a:bodyPr/>
                    <a:lstStyle/>
                    <a:p>
                      <a:pPr marL="0" lvl="0" indent="0" algn="ctr" rtl="0">
                        <a:spcBef>
                          <a:spcPts val="0"/>
                        </a:spcBef>
                        <a:spcAft>
                          <a:spcPts val="0"/>
                        </a:spcAft>
                        <a:buNone/>
                      </a:pPr>
                      <a:r>
                        <a:rPr lang="en" sz="1800" b="1">
                          <a:solidFill>
                            <a:schemeClr val="tx1">
                              <a:lumMod val="65000"/>
                              <a:lumOff val="35000"/>
                            </a:schemeClr>
                          </a:solidFill>
                        </a:rPr>
                        <a:t>Confidence</a:t>
                      </a:r>
                      <a:endParaRPr sz="1800" b="1">
                        <a:solidFill>
                          <a:schemeClr val="tx1">
                            <a:lumMod val="65000"/>
                            <a:lumOff val="35000"/>
                          </a:schemeClr>
                        </a:solidFill>
                      </a:endParaRPr>
                    </a:p>
                  </a:txBody>
                  <a:tcPr marL="91425" marR="91425" marT="91425" marB="91425" anchor="ctr">
                    <a:solidFill>
                      <a:srgbClr val="F3F3F3"/>
                    </a:solidFill>
                  </a:tcPr>
                </a:tc>
                <a:extLst>
                  <a:ext uri="{0D108BD9-81ED-4DB2-BD59-A6C34878D82A}">
                    <a16:rowId xmlns:a16="http://schemas.microsoft.com/office/drawing/2014/main" xmlns="" val="10000"/>
                  </a:ext>
                </a:extLst>
              </a:tr>
              <a:tr h="528758">
                <a:tc>
                  <a:txBody>
                    <a:bodyPr/>
                    <a:lstStyle/>
                    <a:p>
                      <a:pPr marL="0" lvl="0" indent="0" algn="ctr" rtl="0">
                        <a:spcBef>
                          <a:spcPts val="0"/>
                        </a:spcBef>
                        <a:spcAft>
                          <a:spcPts val="0"/>
                        </a:spcAft>
                        <a:buNone/>
                      </a:pPr>
                      <a:r>
                        <a:rPr lang="en" sz="1600">
                          <a:solidFill>
                            <a:schemeClr val="tx1">
                              <a:lumMod val="65000"/>
                              <a:lumOff val="35000"/>
                            </a:schemeClr>
                          </a:solidFill>
                        </a:rPr>
                        <a:t>Grief</a:t>
                      </a:r>
                      <a:endParaRPr sz="1600">
                        <a:solidFill>
                          <a:schemeClr val="tx1">
                            <a:lumMod val="65000"/>
                            <a:lumOff val="35000"/>
                          </a:schemeClr>
                        </a:solidFill>
                      </a:endParaRPr>
                    </a:p>
                  </a:txBody>
                  <a:tcPr marL="91425" marR="91425" marT="91425" marB="91425" anchor="ctr">
                    <a:solidFill>
                      <a:srgbClr val="C9DAF8"/>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C9DAF8"/>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C9DAF8"/>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extLst>
                  <a:ext uri="{0D108BD9-81ED-4DB2-BD59-A6C34878D82A}">
                    <a16:rowId xmlns:a16="http://schemas.microsoft.com/office/drawing/2014/main" xmlns="" val="10001"/>
                  </a:ext>
                </a:extLst>
              </a:tr>
              <a:tr h="528758">
                <a:tc>
                  <a:txBody>
                    <a:bodyPr/>
                    <a:lstStyle/>
                    <a:p>
                      <a:pPr marL="0" lvl="0" indent="0" algn="ctr" rtl="0">
                        <a:spcBef>
                          <a:spcPts val="0"/>
                        </a:spcBef>
                        <a:spcAft>
                          <a:spcPts val="0"/>
                        </a:spcAft>
                        <a:buNone/>
                      </a:pPr>
                      <a:r>
                        <a:rPr lang="en" sz="1600">
                          <a:solidFill>
                            <a:schemeClr val="tx1">
                              <a:lumMod val="65000"/>
                              <a:lumOff val="35000"/>
                            </a:schemeClr>
                          </a:solidFill>
                        </a:rPr>
                        <a:t>Anxiety</a:t>
                      </a:r>
                      <a:endParaRPr sz="1600">
                        <a:solidFill>
                          <a:schemeClr val="tx1">
                            <a:lumMod val="65000"/>
                            <a:lumOff val="35000"/>
                          </a:schemeClr>
                        </a:solidFill>
                      </a:endParaRPr>
                    </a:p>
                  </a:txBody>
                  <a:tcPr marL="91425" marR="91425" marT="91425" marB="91425" anchor="ctr">
                    <a:solidFill>
                      <a:schemeClr val="accent6">
                        <a:lumMod val="20000"/>
                        <a:lumOff val="80000"/>
                      </a:schemeClr>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D9EAD3"/>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D9EAD3"/>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extLst>
                  <a:ext uri="{0D108BD9-81ED-4DB2-BD59-A6C34878D82A}">
                    <a16:rowId xmlns:a16="http://schemas.microsoft.com/office/drawing/2014/main" xmlns="" val="10002"/>
                  </a:ext>
                </a:extLst>
              </a:tr>
              <a:tr h="528758">
                <a:tc>
                  <a:txBody>
                    <a:bodyPr/>
                    <a:lstStyle/>
                    <a:p>
                      <a:pPr marL="0" lvl="0" indent="0" algn="ctr" rtl="0">
                        <a:spcBef>
                          <a:spcPts val="0"/>
                        </a:spcBef>
                        <a:spcAft>
                          <a:spcPts val="0"/>
                        </a:spcAft>
                        <a:buNone/>
                      </a:pPr>
                      <a:r>
                        <a:rPr lang="en" sz="1600">
                          <a:solidFill>
                            <a:schemeClr val="tx1">
                              <a:lumMod val="65000"/>
                              <a:lumOff val="35000"/>
                            </a:schemeClr>
                          </a:solidFill>
                        </a:rPr>
                        <a:t>Guilt/Shame</a:t>
                      </a:r>
                      <a:endParaRPr sz="1600">
                        <a:solidFill>
                          <a:schemeClr val="tx1">
                            <a:lumMod val="65000"/>
                            <a:lumOff val="35000"/>
                          </a:schemeClr>
                        </a:solidFill>
                      </a:endParaRPr>
                    </a:p>
                  </a:txBody>
                  <a:tcPr marL="91425" marR="91425" marT="91425" marB="91425" anchor="ctr">
                    <a:solidFill>
                      <a:srgbClr val="FFF2CC"/>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FF2CC"/>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FF2CC"/>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FF2CC"/>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FF2CC"/>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extLst>
                  <a:ext uri="{0D108BD9-81ED-4DB2-BD59-A6C34878D82A}">
                    <a16:rowId xmlns:a16="http://schemas.microsoft.com/office/drawing/2014/main" xmlns="" val="10003"/>
                  </a:ext>
                </a:extLst>
              </a:tr>
              <a:tr h="528758">
                <a:tc>
                  <a:txBody>
                    <a:bodyPr/>
                    <a:lstStyle/>
                    <a:p>
                      <a:pPr marL="0" lvl="0" indent="0" algn="ctr" rtl="0">
                        <a:spcBef>
                          <a:spcPts val="0"/>
                        </a:spcBef>
                        <a:spcAft>
                          <a:spcPts val="0"/>
                        </a:spcAft>
                        <a:buNone/>
                      </a:pPr>
                      <a:r>
                        <a:rPr lang="en" sz="1600">
                          <a:solidFill>
                            <a:schemeClr val="tx1">
                              <a:lumMod val="65000"/>
                              <a:lumOff val="35000"/>
                            </a:schemeClr>
                          </a:solidFill>
                        </a:rPr>
                        <a:t>Isolation</a:t>
                      </a:r>
                      <a:endParaRPr sz="1600">
                        <a:solidFill>
                          <a:schemeClr val="tx1">
                            <a:lumMod val="65000"/>
                            <a:lumOff val="35000"/>
                          </a:schemeClr>
                        </a:solidFill>
                      </a:endParaRPr>
                    </a:p>
                  </a:txBody>
                  <a:tcPr marL="91425" marR="91425" marT="91425" marB="91425" anchor="ctr">
                    <a:solidFill>
                      <a:srgbClr val="F4CCCC"/>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4CCCC"/>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F4CCCC"/>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extLst>
                  <a:ext uri="{0D108BD9-81ED-4DB2-BD59-A6C34878D82A}">
                    <a16:rowId xmlns:a16="http://schemas.microsoft.com/office/drawing/2014/main" xmlns="" val="10004"/>
                  </a:ext>
                </a:extLst>
              </a:tr>
              <a:tr h="649260">
                <a:tc>
                  <a:txBody>
                    <a:bodyPr/>
                    <a:lstStyle/>
                    <a:p>
                      <a:pPr marL="0" lvl="0" indent="0" algn="ctr" rtl="0">
                        <a:spcBef>
                          <a:spcPts val="0"/>
                        </a:spcBef>
                        <a:spcAft>
                          <a:spcPts val="0"/>
                        </a:spcAft>
                        <a:buNone/>
                      </a:pPr>
                      <a:r>
                        <a:rPr lang="en" sz="1600">
                          <a:solidFill>
                            <a:schemeClr val="tx1">
                              <a:lumMod val="65000"/>
                              <a:lumOff val="35000"/>
                            </a:schemeClr>
                          </a:solidFill>
                        </a:rPr>
                        <a:t>Sleep Problems</a:t>
                      </a:r>
                      <a:endParaRPr sz="1600">
                        <a:solidFill>
                          <a:schemeClr val="tx1">
                            <a:lumMod val="65000"/>
                            <a:lumOff val="35000"/>
                          </a:schemeClr>
                        </a:solidFill>
                      </a:endParaRPr>
                    </a:p>
                  </a:txBody>
                  <a:tcPr marL="91425" marR="91425" marT="91425" marB="91425" anchor="ctr">
                    <a:solidFill>
                      <a:srgbClr val="D9D2E9"/>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D9D2E9"/>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D9D2E9"/>
                    </a:solidFill>
                  </a:tcP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D9D2E9"/>
                    </a:solidFill>
                  </a:tcPr>
                </a:tc>
                <a:extLst>
                  <a:ext uri="{0D108BD9-81ED-4DB2-BD59-A6C34878D82A}">
                    <a16:rowId xmlns:a16="http://schemas.microsoft.com/office/drawing/2014/main" xmlns="" val="10005"/>
                  </a:ext>
                </a:extLst>
              </a:tr>
              <a:tr h="609284">
                <a:tc>
                  <a:txBody>
                    <a:bodyPr/>
                    <a:lstStyle/>
                    <a:p>
                      <a:pPr marL="0" lvl="0" indent="0" algn="ctr" rtl="0">
                        <a:spcBef>
                          <a:spcPts val="0"/>
                        </a:spcBef>
                        <a:spcAft>
                          <a:spcPts val="0"/>
                        </a:spcAft>
                        <a:buNone/>
                      </a:pPr>
                      <a:r>
                        <a:rPr lang="en" sz="1600">
                          <a:solidFill>
                            <a:schemeClr val="tx1">
                              <a:lumMod val="65000"/>
                              <a:lumOff val="35000"/>
                            </a:schemeClr>
                          </a:solidFill>
                        </a:rPr>
                        <a:t>Severe Inability to Function</a:t>
                      </a:r>
                      <a:endParaRPr sz="1600">
                        <a:solidFill>
                          <a:schemeClr val="tx1">
                            <a:lumMod val="65000"/>
                            <a:lumOff val="35000"/>
                          </a:schemeClr>
                        </a:solidFill>
                      </a:endParaRPr>
                    </a:p>
                  </a:txBody>
                  <a:tcPr marL="91425" marR="91425" marT="91425" marB="91425" anchor="ctr">
                    <a:solidFill>
                      <a:schemeClr val="accent5">
                        <a:lumMod val="20000"/>
                        <a:lumOff val="80000"/>
                      </a:schemeClr>
                    </a:solidFill>
                  </a:tcP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endParaRPr>
                        <a:solidFill>
                          <a:schemeClr val="tx1">
                            <a:lumMod val="65000"/>
                            <a:lumOff val="35000"/>
                          </a:schemeClr>
                        </a:solidFill>
                      </a:endParaRPr>
                    </a:p>
                  </a:txBody>
                  <a:tcPr marL="91425" marR="91425" marT="91425" marB="91425" anchor="ctr"/>
                </a:tc>
                <a:tc>
                  <a:txBody>
                    <a:bodyPr/>
                    <a:lstStyle/>
                    <a:p>
                      <a:pPr marL="0" lvl="0" indent="0" algn="ctr" rtl="0">
                        <a:spcBef>
                          <a:spcPts val="0"/>
                        </a:spcBef>
                        <a:spcAft>
                          <a:spcPts val="0"/>
                        </a:spcAft>
                        <a:buNone/>
                      </a:pPr>
                      <a:r>
                        <a:rPr lang="en">
                          <a:solidFill>
                            <a:schemeClr val="tx1">
                              <a:lumMod val="65000"/>
                              <a:lumOff val="35000"/>
                            </a:schemeClr>
                          </a:solidFill>
                        </a:rPr>
                        <a:t>X</a:t>
                      </a:r>
                      <a:endParaRPr>
                        <a:solidFill>
                          <a:schemeClr val="tx1">
                            <a:lumMod val="65000"/>
                            <a:lumOff val="35000"/>
                          </a:schemeClr>
                        </a:solidFill>
                      </a:endParaRPr>
                    </a:p>
                  </a:txBody>
                  <a:tcPr marL="91425" marR="91425" marT="91425" marB="91425" anchor="ctr">
                    <a:solidFill>
                      <a:srgbClr val="CFE2F3"/>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088570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a:extLst>
              <a:ext uri="{FF2B5EF4-FFF2-40B4-BE49-F238E27FC236}">
                <a16:creationId xmlns:a16="http://schemas.microsoft.com/office/drawing/2014/main" xmlns="" id="{918B25E0-4818-854D-8E9E-44574E929165}"/>
              </a:ext>
            </a:extLst>
          </p:cNvPr>
          <p:cNvSpPr/>
          <p:nvPr/>
        </p:nvSpPr>
        <p:spPr>
          <a:xfrm>
            <a:off x="2140475" y="914400"/>
            <a:ext cx="423637" cy="91440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5" name="Down Arrow 4">
            <a:extLst>
              <a:ext uri="{FF2B5EF4-FFF2-40B4-BE49-F238E27FC236}">
                <a16:creationId xmlns:a16="http://schemas.microsoft.com/office/drawing/2014/main" xmlns="" id="{4301182C-9FD9-E343-8245-10D3F967CA8B}"/>
              </a:ext>
            </a:extLst>
          </p:cNvPr>
          <p:cNvSpPr/>
          <p:nvPr/>
        </p:nvSpPr>
        <p:spPr>
          <a:xfrm>
            <a:off x="4567091" y="914400"/>
            <a:ext cx="423637" cy="91440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7" name="Down Arrow 6">
            <a:extLst>
              <a:ext uri="{FF2B5EF4-FFF2-40B4-BE49-F238E27FC236}">
                <a16:creationId xmlns:a16="http://schemas.microsoft.com/office/drawing/2014/main" xmlns="" id="{838B2B7C-215D-6A40-96E7-33B1B070541E}"/>
              </a:ext>
            </a:extLst>
          </p:cNvPr>
          <p:cNvSpPr/>
          <p:nvPr/>
        </p:nvSpPr>
        <p:spPr>
          <a:xfrm>
            <a:off x="9609847" y="914400"/>
            <a:ext cx="423637" cy="91440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9" name="Down Arrow 8">
            <a:extLst>
              <a:ext uri="{FF2B5EF4-FFF2-40B4-BE49-F238E27FC236}">
                <a16:creationId xmlns:a16="http://schemas.microsoft.com/office/drawing/2014/main" xmlns="" id="{B1B80729-6FFB-FD4D-A3CD-C12DAA167A37}"/>
              </a:ext>
            </a:extLst>
          </p:cNvPr>
          <p:cNvSpPr/>
          <p:nvPr/>
        </p:nvSpPr>
        <p:spPr>
          <a:xfrm>
            <a:off x="7198099" y="914400"/>
            <a:ext cx="423637" cy="914400"/>
          </a:xfrm>
          <a:prstGeom prst="down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50000"/>
                </a:schemeClr>
              </a:solidFill>
            </a:endParaRPr>
          </a:p>
        </p:txBody>
      </p:sp>
      <p:sp>
        <p:nvSpPr>
          <p:cNvPr id="8" name="Rectangle 4">
            <a:extLst>
              <a:ext uri="{FF2B5EF4-FFF2-40B4-BE49-F238E27FC236}">
                <a16:creationId xmlns:a16="http://schemas.microsoft.com/office/drawing/2014/main" xmlns="" id="{B9D621BE-0327-604B-B9C6-8963E36CD0CC}"/>
              </a:ext>
            </a:extLst>
          </p:cNvPr>
          <p:cNvSpPr>
            <a:spLocks noGrp="1" noChangeArrowheads="1"/>
          </p:cNvSpPr>
          <p:nvPr>
            <p:ph type="title"/>
          </p:nvPr>
        </p:nvSpPr>
        <p:spPr bwMode="auto">
          <a:xfrm>
            <a:off x="1188720" y="274320"/>
            <a:ext cx="10515600" cy="640080"/>
          </a:xfrm>
          <a:solidFill>
            <a:schemeClr val="bg1"/>
          </a:solidFill>
          <a:ln w="38100">
            <a:solidFill>
              <a:schemeClr val="accent1"/>
            </a:solidFill>
          </a:ln>
        </p:spPr>
        <p:txBody>
          <a:bodyPr vert="horz" lIns="91416" tIns="45708" rIns="91416" bIns="45708" numCol="1" rtlCol="0" anchor="ctr" anchorCtr="1" compatLnSpc="1">
            <a:prstTxWarp prst="textNoShape">
              <a:avLst/>
            </a:prstTxWarp>
            <a:normAutofit/>
          </a:bodyPr>
          <a:lstStyle/>
          <a:p>
            <a:pPr>
              <a:defRPr/>
            </a:pPr>
            <a:r>
              <a:rPr lang="en-GB" sz="4000">
                <a:latin typeface="+mn-lt"/>
                <a:ea typeface="ＭＳ Ｐゴシック" charset="0"/>
                <a:cs typeface="ＭＳ Ｐゴシック" charset="0"/>
              </a:rPr>
              <a:t>Check Actions</a:t>
            </a:r>
            <a:endParaRPr lang="en-US" sz="4000" kern="1200">
              <a:latin typeface="+mn-lt"/>
              <a:cs typeface="+mj-cs"/>
            </a:endParaRPr>
          </a:p>
        </p:txBody>
      </p:sp>
      <p:graphicFrame>
        <p:nvGraphicFramePr>
          <p:cNvPr id="11" name="TextBox 8">
            <a:extLst>
              <a:ext uri="{FF2B5EF4-FFF2-40B4-BE49-F238E27FC236}">
                <a16:creationId xmlns:a16="http://schemas.microsoft.com/office/drawing/2014/main" xmlns="" id="{B8EFEF46-378C-47B1-BEFE-339CE8A36FD3}"/>
              </a:ext>
            </a:extLst>
          </p:cNvPr>
          <p:cNvGraphicFramePr/>
          <p:nvPr>
            <p:extLst>
              <p:ext uri="{D42A27DB-BD31-4B8C-83A1-F6EECF244321}">
                <p14:modId xmlns:p14="http://schemas.microsoft.com/office/powerpoint/2010/main" val="3555255741"/>
              </p:ext>
            </p:extLst>
          </p:nvPr>
        </p:nvGraphicFramePr>
        <p:xfrm>
          <a:off x="837981" y="1542288"/>
          <a:ext cx="10512862" cy="4350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1442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a:extLst>
              <a:ext uri="{FF2B5EF4-FFF2-40B4-BE49-F238E27FC236}">
                <a16:creationId xmlns:a16="http://schemas.microsoft.com/office/drawing/2014/main" xmlns="" id="{918B25E0-4818-854D-8E9E-44574E929165}"/>
              </a:ext>
            </a:extLst>
          </p:cNvPr>
          <p:cNvSpPr/>
          <p:nvPr/>
        </p:nvSpPr>
        <p:spPr>
          <a:xfrm>
            <a:off x="2432182" y="914400"/>
            <a:ext cx="423637" cy="9144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a:extLst>
              <a:ext uri="{FF2B5EF4-FFF2-40B4-BE49-F238E27FC236}">
                <a16:creationId xmlns:a16="http://schemas.microsoft.com/office/drawing/2014/main" xmlns="" id="{4301182C-9FD9-E343-8245-10D3F967CA8B}"/>
              </a:ext>
            </a:extLst>
          </p:cNvPr>
          <p:cNvSpPr/>
          <p:nvPr/>
        </p:nvSpPr>
        <p:spPr>
          <a:xfrm>
            <a:off x="5882594" y="914399"/>
            <a:ext cx="423637" cy="9144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a:extLst>
              <a:ext uri="{FF2B5EF4-FFF2-40B4-BE49-F238E27FC236}">
                <a16:creationId xmlns:a16="http://schemas.microsoft.com/office/drawing/2014/main" xmlns="" id="{838B2B7C-215D-6A40-96E7-33B1B070541E}"/>
              </a:ext>
            </a:extLst>
          </p:cNvPr>
          <p:cNvSpPr/>
          <p:nvPr/>
        </p:nvSpPr>
        <p:spPr>
          <a:xfrm>
            <a:off x="9333006" y="914400"/>
            <a:ext cx="423637" cy="9144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4">
            <a:extLst>
              <a:ext uri="{FF2B5EF4-FFF2-40B4-BE49-F238E27FC236}">
                <a16:creationId xmlns:a16="http://schemas.microsoft.com/office/drawing/2014/main" xmlns="" id="{B9D621BE-0327-604B-B9C6-8963E36CD0CC}"/>
              </a:ext>
            </a:extLst>
          </p:cNvPr>
          <p:cNvSpPr>
            <a:spLocks noGrp="1" noChangeArrowheads="1"/>
          </p:cNvSpPr>
          <p:nvPr>
            <p:ph type="title"/>
          </p:nvPr>
        </p:nvSpPr>
        <p:spPr bwMode="auto">
          <a:xfrm>
            <a:off x="1097280" y="274320"/>
            <a:ext cx="10515600" cy="640080"/>
          </a:xfrm>
          <a:solidFill>
            <a:schemeClr val="bg1"/>
          </a:solidFill>
          <a:ln w="38100">
            <a:solidFill>
              <a:schemeClr val="accent1"/>
            </a:solidFill>
          </a:ln>
        </p:spPr>
        <p:txBody>
          <a:bodyPr vert="horz" lIns="91416" tIns="45708" rIns="91416" bIns="45708" numCol="1" rtlCol="0" anchor="ctr" anchorCtr="1" compatLnSpc="1">
            <a:prstTxWarp prst="textNoShape">
              <a:avLst/>
            </a:prstTxWarp>
            <a:normAutofit/>
          </a:bodyPr>
          <a:lstStyle/>
          <a:p>
            <a:pPr>
              <a:defRPr/>
            </a:pPr>
            <a:r>
              <a:rPr lang="en-GB" sz="4000">
                <a:latin typeface="+mn-lt"/>
                <a:ea typeface="ＭＳ Ｐゴシック" charset="0"/>
                <a:cs typeface="ＭＳ Ｐゴシック" charset="0"/>
              </a:rPr>
              <a:t>Coordinate Actions</a:t>
            </a:r>
            <a:endParaRPr lang="en-US" sz="4000" kern="1200">
              <a:latin typeface="+mn-lt"/>
              <a:cs typeface="+mj-cs"/>
            </a:endParaRPr>
          </a:p>
        </p:txBody>
      </p:sp>
      <p:graphicFrame>
        <p:nvGraphicFramePr>
          <p:cNvPr id="11" name="TextBox 8">
            <a:extLst>
              <a:ext uri="{FF2B5EF4-FFF2-40B4-BE49-F238E27FC236}">
                <a16:creationId xmlns:a16="http://schemas.microsoft.com/office/drawing/2014/main" xmlns="" id="{B8EFEF46-378C-47B1-BEFE-339CE8A36FD3}"/>
              </a:ext>
            </a:extLst>
          </p:cNvPr>
          <p:cNvGraphicFramePr/>
          <p:nvPr>
            <p:extLst>
              <p:ext uri="{D42A27DB-BD31-4B8C-83A1-F6EECF244321}">
                <p14:modId xmlns:p14="http://schemas.microsoft.com/office/powerpoint/2010/main" val="42922943"/>
              </p:ext>
            </p:extLst>
          </p:nvPr>
        </p:nvGraphicFramePr>
        <p:xfrm>
          <a:off x="837981" y="1371599"/>
          <a:ext cx="10512862" cy="4350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3157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extBox 8">
            <a:extLst>
              <a:ext uri="{FF2B5EF4-FFF2-40B4-BE49-F238E27FC236}">
                <a16:creationId xmlns:a16="http://schemas.microsoft.com/office/drawing/2014/main" xmlns="" id="{B8EFEF46-378C-47B1-BEFE-339CE8A36FD3}"/>
              </a:ext>
            </a:extLst>
          </p:cNvPr>
          <p:cNvGraphicFramePr/>
          <p:nvPr>
            <p:extLst>
              <p:ext uri="{D42A27DB-BD31-4B8C-83A1-F6EECF244321}">
                <p14:modId xmlns:p14="http://schemas.microsoft.com/office/powerpoint/2010/main" val="3075004545"/>
              </p:ext>
            </p:extLst>
          </p:nvPr>
        </p:nvGraphicFramePr>
        <p:xfrm>
          <a:off x="549054" y="938783"/>
          <a:ext cx="11090716" cy="52204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own Arrow 1">
            <a:extLst>
              <a:ext uri="{FF2B5EF4-FFF2-40B4-BE49-F238E27FC236}">
                <a16:creationId xmlns:a16="http://schemas.microsoft.com/office/drawing/2014/main" xmlns="" id="{918B25E0-4818-854D-8E9E-44574E929165}"/>
              </a:ext>
            </a:extLst>
          </p:cNvPr>
          <p:cNvSpPr/>
          <p:nvPr/>
        </p:nvSpPr>
        <p:spPr>
          <a:xfrm>
            <a:off x="1826462" y="925163"/>
            <a:ext cx="423637" cy="9144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5" name="Down Arrow 4">
            <a:extLst>
              <a:ext uri="{FF2B5EF4-FFF2-40B4-BE49-F238E27FC236}">
                <a16:creationId xmlns:a16="http://schemas.microsoft.com/office/drawing/2014/main" xmlns="" id="{4301182C-9FD9-E343-8245-10D3F967CA8B}"/>
              </a:ext>
            </a:extLst>
          </p:cNvPr>
          <p:cNvSpPr/>
          <p:nvPr/>
        </p:nvSpPr>
        <p:spPr>
          <a:xfrm>
            <a:off x="4567091" y="925163"/>
            <a:ext cx="423637" cy="9144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7" name="Down Arrow 6">
            <a:extLst>
              <a:ext uri="{FF2B5EF4-FFF2-40B4-BE49-F238E27FC236}">
                <a16:creationId xmlns:a16="http://schemas.microsoft.com/office/drawing/2014/main" xmlns="" id="{838B2B7C-215D-6A40-96E7-33B1B070541E}"/>
              </a:ext>
            </a:extLst>
          </p:cNvPr>
          <p:cNvSpPr/>
          <p:nvPr/>
        </p:nvSpPr>
        <p:spPr>
          <a:xfrm>
            <a:off x="10048350" y="919066"/>
            <a:ext cx="423637" cy="9144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9" name="Down Arrow 8">
            <a:extLst>
              <a:ext uri="{FF2B5EF4-FFF2-40B4-BE49-F238E27FC236}">
                <a16:creationId xmlns:a16="http://schemas.microsoft.com/office/drawing/2014/main" xmlns="" id="{B1B80729-6FFB-FD4D-A3CD-C12DAA167A37}"/>
              </a:ext>
            </a:extLst>
          </p:cNvPr>
          <p:cNvSpPr/>
          <p:nvPr/>
        </p:nvSpPr>
        <p:spPr>
          <a:xfrm>
            <a:off x="7198099" y="925163"/>
            <a:ext cx="423637" cy="9144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8" name="Rectangle 4">
            <a:extLst>
              <a:ext uri="{FF2B5EF4-FFF2-40B4-BE49-F238E27FC236}">
                <a16:creationId xmlns:a16="http://schemas.microsoft.com/office/drawing/2014/main" xmlns="" id="{B9D621BE-0327-604B-B9C6-8963E36CD0CC}"/>
              </a:ext>
            </a:extLst>
          </p:cNvPr>
          <p:cNvSpPr>
            <a:spLocks noGrp="1" noChangeArrowheads="1"/>
          </p:cNvSpPr>
          <p:nvPr>
            <p:ph type="title"/>
          </p:nvPr>
        </p:nvSpPr>
        <p:spPr bwMode="auto">
          <a:xfrm>
            <a:off x="1097280" y="274320"/>
            <a:ext cx="10515600" cy="640080"/>
          </a:xfrm>
          <a:solidFill>
            <a:schemeClr val="bg1"/>
          </a:solidFill>
          <a:ln w="38100">
            <a:solidFill>
              <a:schemeClr val="accent1"/>
            </a:solidFill>
          </a:ln>
        </p:spPr>
        <p:txBody>
          <a:bodyPr vert="horz" lIns="91416" tIns="45708" rIns="91416" bIns="45708" numCol="1" rtlCol="0" anchor="ctr" anchorCtr="1" compatLnSpc="1">
            <a:prstTxWarp prst="textNoShape">
              <a:avLst/>
            </a:prstTxWarp>
            <a:normAutofit/>
          </a:bodyPr>
          <a:lstStyle/>
          <a:p>
            <a:pPr>
              <a:defRPr/>
            </a:pPr>
            <a:r>
              <a:rPr lang="en-GB" sz="4000">
                <a:latin typeface="+mn-lt"/>
                <a:ea typeface="ＭＳ Ｐゴシック" charset="0"/>
                <a:cs typeface="ＭＳ Ｐゴシック" charset="0"/>
              </a:rPr>
              <a:t>Cover Actions</a:t>
            </a:r>
            <a:endParaRPr lang="en-US" sz="4000" kern="1200">
              <a:latin typeface="+mn-lt"/>
              <a:cs typeface="+mj-cs"/>
            </a:endParaRPr>
          </a:p>
        </p:txBody>
      </p:sp>
    </p:spTree>
    <p:extLst>
      <p:ext uri="{BB962C8B-B14F-4D97-AF65-F5344CB8AC3E}">
        <p14:creationId xmlns:p14="http://schemas.microsoft.com/office/powerpoint/2010/main" val="1531699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extBox 8">
            <a:extLst>
              <a:ext uri="{FF2B5EF4-FFF2-40B4-BE49-F238E27FC236}">
                <a16:creationId xmlns:a16="http://schemas.microsoft.com/office/drawing/2014/main" xmlns="" id="{B8EFEF46-378C-47B1-BEFE-339CE8A36FD3}"/>
              </a:ext>
            </a:extLst>
          </p:cNvPr>
          <p:cNvGraphicFramePr/>
          <p:nvPr>
            <p:extLst>
              <p:ext uri="{D42A27DB-BD31-4B8C-83A1-F6EECF244321}">
                <p14:modId xmlns:p14="http://schemas.microsoft.com/office/powerpoint/2010/main" val="3957011223"/>
              </p:ext>
            </p:extLst>
          </p:nvPr>
        </p:nvGraphicFramePr>
        <p:xfrm>
          <a:off x="549054" y="889726"/>
          <a:ext cx="11090716" cy="60200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Down Arrow 1">
            <a:extLst>
              <a:ext uri="{FF2B5EF4-FFF2-40B4-BE49-F238E27FC236}">
                <a16:creationId xmlns:a16="http://schemas.microsoft.com/office/drawing/2014/main" xmlns="" id="{918B25E0-4818-854D-8E9E-44574E929165}"/>
              </a:ext>
            </a:extLst>
          </p:cNvPr>
          <p:cNvSpPr/>
          <p:nvPr/>
        </p:nvSpPr>
        <p:spPr>
          <a:xfrm>
            <a:off x="2134435" y="914112"/>
            <a:ext cx="423637" cy="928606"/>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5" name="Down Arrow 4">
            <a:extLst>
              <a:ext uri="{FF2B5EF4-FFF2-40B4-BE49-F238E27FC236}">
                <a16:creationId xmlns:a16="http://schemas.microsoft.com/office/drawing/2014/main" xmlns="" id="{4301182C-9FD9-E343-8245-10D3F967CA8B}"/>
              </a:ext>
            </a:extLst>
          </p:cNvPr>
          <p:cNvSpPr/>
          <p:nvPr/>
        </p:nvSpPr>
        <p:spPr>
          <a:xfrm>
            <a:off x="4567091" y="906540"/>
            <a:ext cx="423637" cy="928606"/>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7" name="Down Arrow 6">
            <a:extLst>
              <a:ext uri="{FF2B5EF4-FFF2-40B4-BE49-F238E27FC236}">
                <a16:creationId xmlns:a16="http://schemas.microsoft.com/office/drawing/2014/main" xmlns="" id="{838B2B7C-215D-6A40-96E7-33B1B070541E}"/>
              </a:ext>
            </a:extLst>
          </p:cNvPr>
          <p:cNvSpPr/>
          <p:nvPr/>
        </p:nvSpPr>
        <p:spPr>
          <a:xfrm>
            <a:off x="9730170" y="914111"/>
            <a:ext cx="423637" cy="928606"/>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9" name="Down Arrow 8">
            <a:extLst>
              <a:ext uri="{FF2B5EF4-FFF2-40B4-BE49-F238E27FC236}">
                <a16:creationId xmlns:a16="http://schemas.microsoft.com/office/drawing/2014/main" xmlns="" id="{B1B80729-6FFB-FD4D-A3CD-C12DAA167A37}"/>
              </a:ext>
            </a:extLst>
          </p:cNvPr>
          <p:cNvSpPr/>
          <p:nvPr/>
        </p:nvSpPr>
        <p:spPr>
          <a:xfrm>
            <a:off x="7177191" y="934058"/>
            <a:ext cx="423637" cy="928606"/>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8" name="Rectangle 4">
            <a:extLst>
              <a:ext uri="{FF2B5EF4-FFF2-40B4-BE49-F238E27FC236}">
                <a16:creationId xmlns:a16="http://schemas.microsoft.com/office/drawing/2014/main" xmlns="" id="{B9D621BE-0327-604B-B9C6-8963E36CD0CC}"/>
              </a:ext>
            </a:extLst>
          </p:cNvPr>
          <p:cNvSpPr>
            <a:spLocks noGrp="1" noChangeArrowheads="1"/>
          </p:cNvSpPr>
          <p:nvPr>
            <p:ph type="title"/>
          </p:nvPr>
        </p:nvSpPr>
        <p:spPr bwMode="auto">
          <a:xfrm>
            <a:off x="1097280" y="274320"/>
            <a:ext cx="10515600" cy="640080"/>
          </a:xfrm>
          <a:solidFill>
            <a:schemeClr val="bg1"/>
          </a:solidFill>
          <a:ln w="38100">
            <a:solidFill>
              <a:schemeClr val="accent1"/>
            </a:solidFill>
          </a:ln>
        </p:spPr>
        <p:txBody>
          <a:bodyPr vert="horz" lIns="91416" tIns="45708" rIns="91416" bIns="45708" numCol="1" rtlCol="0" anchor="ctr" anchorCtr="1" compatLnSpc="1">
            <a:prstTxWarp prst="textNoShape">
              <a:avLst/>
            </a:prstTxWarp>
            <a:normAutofit/>
          </a:bodyPr>
          <a:lstStyle/>
          <a:p>
            <a:pPr>
              <a:defRPr/>
            </a:pPr>
            <a:r>
              <a:rPr lang="en-GB" sz="4000">
                <a:latin typeface="+mn-lt"/>
                <a:ea typeface="ＭＳ Ｐゴシック" charset="0"/>
                <a:cs typeface="ＭＳ Ｐゴシック" charset="0"/>
              </a:rPr>
              <a:t>Calm Actions</a:t>
            </a:r>
            <a:endParaRPr lang="en-US" sz="4000" kern="1200">
              <a:latin typeface="+mn-lt"/>
              <a:cs typeface="+mj-cs"/>
            </a:endParaRPr>
          </a:p>
        </p:txBody>
      </p:sp>
    </p:spTree>
    <p:extLst>
      <p:ext uri="{BB962C8B-B14F-4D97-AF65-F5344CB8AC3E}">
        <p14:creationId xmlns:p14="http://schemas.microsoft.com/office/powerpoint/2010/main" val="32865619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a:extLst>
              <a:ext uri="{FF2B5EF4-FFF2-40B4-BE49-F238E27FC236}">
                <a16:creationId xmlns:a16="http://schemas.microsoft.com/office/drawing/2014/main" xmlns="" id="{918B25E0-4818-854D-8E9E-44574E929165}"/>
              </a:ext>
            </a:extLst>
          </p:cNvPr>
          <p:cNvSpPr/>
          <p:nvPr/>
        </p:nvSpPr>
        <p:spPr>
          <a:xfrm>
            <a:off x="2461431" y="817582"/>
            <a:ext cx="423637" cy="9144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5" name="Down Arrow 4">
            <a:extLst>
              <a:ext uri="{FF2B5EF4-FFF2-40B4-BE49-F238E27FC236}">
                <a16:creationId xmlns:a16="http://schemas.microsoft.com/office/drawing/2014/main" xmlns="" id="{4301182C-9FD9-E343-8245-10D3F967CA8B}"/>
              </a:ext>
            </a:extLst>
          </p:cNvPr>
          <p:cNvSpPr/>
          <p:nvPr/>
        </p:nvSpPr>
        <p:spPr>
          <a:xfrm>
            <a:off x="5878526" y="817582"/>
            <a:ext cx="423637" cy="9144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7" name="Down Arrow 6">
            <a:extLst>
              <a:ext uri="{FF2B5EF4-FFF2-40B4-BE49-F238E27FC236}">
                <a16:creationId xmlns:a16="http://schemas.microsoft.com/office/drawing/2014/main" xmlns="" id="{838B2B7C-215D-6A40-96E7-33B1B070541E}"/>
              </a:ext>
            </a:extLst>
          </p:cNvPr>
          <p:cNvSpPr/>
          <p:nvPr/>
        </p:nvSpPr>
        <p:spPr>
          <a:xfrm>
            <a:off x="9507439" y="817582"/>
            <a:ext cx="423637" cy="914400"/>
          </a:xfrm>
          <a:prstGeom prst="downArrow">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8" name="Rectangle 4">
            <a:extLst>
              <a:ext uri="{FF2B5EF4-FFF2-40B4-BE49-F238E27FC236}">
                <a16:creationId xmlns:a16="http://schemas.microsoft.com/office/drawing/2014/main" xmlns="" id="{B9D621BE-0327-604B-B9C6-8963E36CD0CC}"/>
              </a:ext>
            </a:extLst>
          </p:cNvPr>
          <p:cNvSpPr>
            <a:spLocks noGrp="1" noChangeArrowheads="1"/>
          </p:cNvSpPr>
          <p:nvPr>
            <p:ph type="title"/>
          </p:nvPr>
        </p:nvSpPr>
        <p:spPr bwMode="auto">
          <a:xfrm>
            <a:off x="1097280" y="274320"/>
            <a:ext cx="10515600" cy="640080"/>
          </a:xfrm>
          <a:solidFill>
            <a:schemeClr val="bg1"/>
          </a:solidFill>
          <a:ln w="38100">
            <a:solidFill>
              <a:schemeClr val="accent1"/>
            </a:solidFill>
          </a:ln>
        </p:spPr>
        <p:txBody>
          <a:bodyPr vert="horz" lIns="91416" tIns="45708" rIns="91416" bIns="45708" numCol="1" rtlCol="0" anchor="ctr" anchorCtr="1" compatLnSpc="1">
            <a:prstTxWarp prst="textNoShape">
              <a:avLst/>
            </a:prstTxWarp>
            <a:normAutofit/>
          </a:bodyPr>
          <a:lstStyle/>
          <a:p>
            <a:pPr>
              <a:defRPr/>
            </a:pPr>
            <a:r>
              <a:rPr lang="en-GB" sz="4000">
                <a:latin typeface="+mn-lt"/>
                <a:ea typeface="ＭＳ Ｐゴシック" charset="0"/>
                <a:cs typeface="ＭＳ Ｐゴシック" charset="0"/>
              </a:rPr>
              <a:t>Connect Actions</a:t>
            </a:r>
            <a:endParaRPr lang="en-US" sz="4000" kern="1200">
              <a:latin typeface="+mn-lt"/>
              <a:cs typeface="+mj-cs"/>
            </a:endParaRPr>
          </a:p>
        </p:txBody>
      </p:sp>
      <p:graphicFrame>
        <p:nvGraphicFramePr>
          <p:cNvPr id="11" name="TextBox 8">
            <a:extLst>
              <a:ext uri="{FF2B5EF4-FFF2-40B4-BE49-F238E27FC236}">
                <a16:creationId xmlns:a16="http://schemas.microsoft.com/office/drawing/2014/main" xmlns="" id="{B8EFEF46-378C-47B1-BEFE-339CE8A36FD3}"/>
              </a:ext>
            </a:extLst>
          </p:cNvPr>
          <p:cNvGraphicFramePr/>
          <p:nvPr>
            <p:extLst>
              <p:ext uri="{D42A27DB-BD31-4B8C-83A1-F6EECF244321}">
                <p14:modId xmlns:p14="http://schemas.microsoft.com/office/powerpoint/2010/main" val="2646661903"/>
              </p:ext>
            </p:extLst>
          </p:nvPr>
        </p:nvGraphicFramePr>
        <p:xfrm>
          <a:off x="892791" y="1634394"/>
          <a:ext cx="10512862" cy="43502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xmlns="" id="{90C3B813-CEBF-9346-B743-90F15485F1E4}"/>
              </a:ext>
            </a:extLst>
          </p:cNvPr>
          <p:cNvSpPr txBox="1"/>
          <p:nvPr/>
        </p:nvSpPr>
        <p:spPr>
          <a:xfrm>
            <a:off x="11633158" y="3980185"/>
            <a:ext cx="184683" cy="369236"/>
          </a:xfrm>
          <a:prstGeom prst="rect">
            <a:avLst/>
          </a:prstGeom>
          <a:noFill/>
        </p:spPr>
        <p:txBody>
          <a:bodyPr wrap="none" rtlCol="0">
            <a:spAutoFit/>
          </a:bodyPr>
          <a:lstStyle/>
          <a:p>
            <a:pPr defTabSz="914126" eaLnBrk="1" fontAlgn="auto" hangingPunct="1">
              <a:spcBef>
                <a:spcPts val="0"/>
              </a:spcBef>
              <a:spcAft>
                <a:spcPts val="0"/>
              </a:spcAft>
              <a:defRPr/>
            </a:pPr>
            <a:endParaRPr lang="en-US" sz="1799">
              <a:solidFill>
                <a:prstClr val="black"/>
              </a:solidFill>
              <a:latin typeface="Calibri" panose="020F0502020204030204"/>
              <a:ea typeface="+mn-ea"/>
            </a:endParaRPr>
          </a:p>
        </p:txBody>
      </p:sp>
    </p:spTree>
    <p:extLst>
      <p:ext uri="{BB962C8B-B14F-4D97-AF65-F5344CB8AC3E}">
        <p14:creationId xmlns:p14="http://schemas.microsoft.com/office/powerpoint/2010/main" val="3998115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a:extLst>
              <a:ext uri="{FF2B5EF4-FFF2-40B4-BE49-F238E27FC236}">
                <a16:creationId xmlns:a16="http://schemas.microsoft.com/office/drawing/2014/main" xmlns="" id="{918B25E0-4818-854D-8E9E-44574E929165}"/>
              </a:ext>
            </a:extLst>
          </p:cNvPr>
          <p:cNvSpPr/>
          <p:nvPr/>
        </p:nvSpPr>
        <p:spPr>
          <a:xfrm>
            <a:off x="2371930" y="814044"/>
            <a:ext cx="423637" cy="1000059"/>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7" name="Down Arrow 6">
            <a:extLst>
              <a:ext uri="{FF2B5EF4-FFF2-40B4-BE49-F238E27FC236}">
                <a16:creationId xmlns:a16="http://schemas.microsoft.com/office/drawing/2014/main" xmlns="" id="{838B2B7C-215D-6A40-96E7-33B1B070541E}"/>
              </a:ext>
            </a:extLst>
          </p:cNvPr>
          <p:cNvSpPr/>
          <p:nvPr/>
        </p:nvSpPr>
        <p:spPr>
          <a:xfrm>
            <a:off x="9181439" y="814044"/>
            <a:ext cx="423637" cy="1000059"/>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9" name="Down Arrow 8">
            <a:extLst>
              <a:ext uri="{FF2B5EF4-FFF2-40B4-BE49-F238E27FC236}">
                <a16:creationId xmlns:a16="http://schemas.microsoft.com/office/drawing/2014/main" xmlns="" id="{B1B80729-6FFB-FD4D-A3CD-C12DAA167A37}"/>
              </a:ext>
            </a:extLst>
          </p:cNvPr>
          <p:cNvSpPr/>
          <p:nvPr/>
        </p:nvSpPr>
        <p:spPr>
          <a:xfrm>
            <a:off x="5882593" y="795693"/>
            <a:ext cx="423637" cy="1000059"/>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8" name="Rectangle 4">
            <a:extLst>
              <a:ext uri="{FF2B5EF4-FFF2-40B4-BE49-F238E27FC236}">
                <a16:creationId xmlns:a16="http://schemas.microsoft.com/office/drawing/2014/main" xmlns="" id="{B9D621BE-0327-604B-B9C6-8963E36CD0CC}"/>
              </a:ext>
            </a:extLst>
          </p:cNvPr>
          <p:cNvSpPr>
            <a:spLocks noGrp="1" noChangeArrowheads="1"/>
          </p:cNvSpPr>
          <p:nvPr>
            <p:ph type="title"/>
          </p:nvPr>
        </p:nvSpPr>
        <p:spPr bwMode="auto">
          <a:xfrm>
            <a:off x="1097280" y="274320"/>
            <a:ext cx="10515600" cy="640080"/>
          </a:xfrm>
          <a:solidFill>
            <a:schemeClr val="bg1"/>
          </a:solidFill>
          <a:ln w="38100">
            <a:solidFill>
              <a:schemeClr val="accent1"/>
            </a:solidFill>
          </a:ln>
        </p:spPr>
        <p:txBody>
          <a:bodyPr vert="horz" lIns="91416" tIns="45708" rIns="91416" bIns="45708" numCol="1" rtlCol="0" anchor="ctr" anchorCtr="1" compatLnSpc="1">
            <a:prstTxWarp prst="textNoShape">
              <a:avLst/>
            </a:prstTxWarp>
            <a:normAutofit/>
          </a:bodyPr>
          <a:lstStyle/>
          <a:p>
            <a:pPr>
              <a:defRPr/>
            </a:pPr>
            <a:r>
              <a:rPr lang="en-GB" sz="4000">
                <a:latin typeface="+mn-lt"/>
                <a:ea typeface="ＭＳ Ｐゴシック" charset="0"/>
                <a:cs typeface="ＭＳ Ｐゴシック" charset="0"/>
              </a:rPr>
              <a:t>Competence Actions</a:t>
            </a:r>
            <a:endParaRPr lang="en-US" sz="4000" kern="1200">
              <a:latin typeface="+mn-lt"/>
              <a:cs typeface="+mj-cs"/>
            </a:endParaRPr>
          </a:p>
        </p:txBody>
      </p:sp>
      <p:graphicFrame>
        <p:nvGraphicFramePr>
          <p:cNvPr id="11" name="TextBox 8">
            <a:extLst>
              <a:ext uri="{FF2B5EF4-FFF2-40B4-BE49-F238E27FC236}">
                <a16:creationId xmlns:a16="http://schemas.microsoft.com/office/drawing/2014/main" xmlns="" id="{B8EFEF46-378C-47B1-BEFE-339CE8A36FD3}"/>
              </a:ext>
            </a:extLst>
          </p:cNvPr>
          <p:cNvGraphicFramePr/>
          <p:nvPr>
            <p:extLst>
              <p:ext uri="{D42A27DB-BD31-4B8C-83A1-F6EECF244321}">
                <p14:modId xmlns:p14="http://schemas.microsoft.com/office/powerpoint/2010/main" val="2009612435"/>
              </p:ext>
            </p:extLst>
          </p:nvPr>
        </p:nvGraphicFramePr>
        <p:xfrm>
          <a:off x="183972" y="1795753"/>
          <a:ext cx="11820877" cy="4092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0193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Arrow 1">
            <a:extLst>
              <a:ext uri="{FF2B5EF4-FFF2-40B4-BE49-F238E27FC236}">
                <a16:creationId xmlns:a16="http://schemas.microsoft.com/office/drawing/2014/main" xmlns="" id="{918B25E0-4818-854D-8E9E-44574E929165}"/>
              </a:ext>
            </a:extLst>
          </p:cNvPr>
          <p:cNvSpPr/>
          <p:nvPr/>
        </p:nvSpPr>
        <p:spPr>
          <a:xfrm>
            <a:off x="2215779" y="839096"/>
            <a:ext cx="423637" cy="914400"/>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5" name="Down Arrow 4">
            <a:extLst>
              <a:ext uri="{FF2B5EF4-FFF2-40B4-BE49-F238E27FC236}">
                <a16:creationId xmlns:a16="http://schemas.microsoft.com/office/drawing/2014/main" xmlns="" id="{4301182C-9FD9-E343-8245-10D3F967CA8B}"/>
              </a:ext>
            </a:extLst>
          </p:cNvPr>
          <p:cNvSpPr/>
          <p:nvPr/>
        </p:nvSpPr>
        <p:spPr>
          <a:xfrm>
            <a:off x="4642395" y="839096"/>
            <a:ext cx="423637" cy="914400"/>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7" name="Down Arrow 6">
            <a:extLst>
              <a:ext uri="{FF2B5EF4-FFF2-40B4-BE49-F238E27FC236}">
                <a16:creationId xmlns:a16="http://schemas.microsoft.com/office/drawing/2014/main" xmlns="" id="{838B2B7C-215D-6A40-96E7-33B1B070541E}"/>
              </a:ext>
            </a:extLst>
          </p:cNvPr>
          <p:cNvSpPr/>
          <p:nvPr/>
        </p:nvSpPr>
        <p:spPr>
          <a:xfrm>
            <a:off x="9685151" y="839096"/>
            <a:ext cx="423637" cy="914400"/>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9" name="Down Arrow 8">
            <a:extLst>
              <a:ext uri="{FF2B5EF4-FFF2-40B4-BE49-F238E27FC236}">
                <a16:creationId xmlns:a16="http://schemas.microsoft.com/office/drawing/2014/main" xmlns="" id="{B1B80729-6FFB-FD4D-A3CD-C12DAA167A37}"/>
              </a:ext>
            </a:extLst>
          </p:cNvPr>
          <p:cNvSpPr/>
          <p:nvPr/>
        </p:nvSpPr>
        <p:spPr>
          <a:xfrm>
            <a:off x="7273403" y="839096"/>
            <a:ext cx="423637" cy="914400"/>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914126" eaLnBrk="1" fontAlgn="auto" hangingPunct="1">
              <a:spcBef>
                <a:spcPts val="0"/>
              </a:spcBef>
              <a:spcAft>
                <a:spcPts val="0"/>
              </a:spcAft>
              <a:defRPr/>
            </a:pPr>
            <a:endParaRPr lang="en-US" sz="1799">
              <a:solidFill>
                <a:prstClr val="white"/>
              </a:solidFill>
              <a:latin typeface="Calibri" panose="020F0502020204030204"/>
            </a:endParaRPr>
          </a:p>
        </p:txBody>
      </p:sp>
      <p:sp>
        <p:nvSpPr>
          <p:cNvPr id="8" name="Rectangle 4">
            <a:extLst>
              <a:ext uri="{FF2B5EF4-FFF2-40B4-BE49-F238E27FC236}">
                <a16:creationId xmlns:a16="http://schemas.microsoft.com/office/drawing/2014/main" xmlns="" id="{B9D621BE-0327-604B-B9C6-8963E36CD0CC}"/>
              </a:ext>
            </a:extLst>
          </p:cNvPr>
          <p:cNvSpPr>
            <a:spLocks noGrp="1" noChangeArrowheads="1"/>
          </p:cNvSpPr>
          <p:nvPr>
            <p:ph type="title"/>
          </p:nvPr>
        </p:nvSpPr>
        <p:spPr bwMode="auto">
          <a:xfrm>
            <a:off x="1097280" y="274320"/>
            <a:ext cx="10515600" cy="640080"/>
          </a:xfrm>
          <a:solidFill>
            <a:schemeClr val="bg1"/>
          </a:solidFill>
          <a:ln w="38100">
            <a:solidFill>
              <a:schemeClr val="accent1"/>
            </a:solidFill>
          </a:ln>
        </p:spPr>
        <p:txBody>
          <a:bodyPr vert="horz" lIns="91416" tIns="45708" rIns="91416" bIns="45708" numCol="1" rtlCol="0" anchor="ctr" anchorCtr="1" compatLnSpc="1">
            <a:prstTxWarp prst="textNoShape">
              <a:avLst/>
            </a:prstTxWarp>
            <a:normAutofit/>
          </a:bodyPr>
          <a:lstStyle/>
          <a:p>
            <a:pPr>
              <a:defRPr/>
            </a:pPr>
            <a:r>
              <a:rPr lang="en-GB" sz="4000">
                <a:latin typeface="+mn-lt"/>
                <a:ea typeface="ＭＳ Ｐゴシック" charset="0"/>
                <a:cs typeface="ＭＳ Ｐゴシック" charset="0"/>
              </a:rPr>
              <a:t>Confidence Actions</a:t>
            </a:r>
            <a:endParaRPr lang="en-US" sz="4000" kern="1200">
              <a:latin typeface="+mn-lt"/>
              <a:cs typeface="+mj-cs"/>
            </a:endParaRPr>
          </a:p>
        </p:txBody>
      </p:sp>
      <p:graphicFrame>
        <p:nvGraphicFramePr>
          <p:cNvPr id="11" name="TextBox 8">
            <a:extLst>
              <a:ext uri="{FF2B5EF4-FFF2-40B4-BE49-F238E27FC236}">
                <a16:creationId xmlns:a16="http://schemas.microsoft.com/office/drawing/2014/main" xmlns="" id="{B8EFEF46-378C-47B1-BEFE-339CE8A36FD3}"/>
              </a:ext>
            </a:extLst>
          </p:cNvPr>
          <p:cNvGraphicFramePr/>
          <p:nvPr>
            <p:extLst>
              <p:ext uri="{D42A27DB-BD31-4B8C-83A1-F6EECF244321}">
                <p14:modId xmlns:p14="http://schemas.microsoft.com/office/powerpoint/2010/main" val="341403598"/>
              </p:ext>
            </p:extLst>
          </p:nvPr>
        </p:nvGraphicFramePr>
        <p:xfrm>
          <a:off x="914400" y="1204249"/>
          <a:ext cx="10512862"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515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74320"/>
            <a:ext cx="10518483" cy="640080"/>
          </a:xfrm>
        </p:spPr>
        <p:txBody>
          <a:bodyPr>
            <a:normAutofit/>
          </a:bodyPr>
          <a:lstStyle/>
          <a:p>
            <a:pPr algn="ctr"/>
            <a:r>
              <a:rPr lang="en-US" sz="4000">
                <a:latin typeface="+mn-lt"/>
              </a:rPr>
              <a:t>Briefing Objectives</a:t>
            </a:r>
          </a:p>
        </p:txBody>
      </p:sp>
      <p:sp>
        <p:nvSpPr>
          <p:cNvPr id="3" name="TextBox 2">
            <a:extLst>
              <a:ext uri="{FF2B5EF4-FFF2-40B4-BE49-F238E27FC236}">
                <a16:creationId xmlns:a16="http://schemas.microsoft.com/office/drawing/2014/main" xmlns="" id="{CE8B5377-D580-0344-A652-33C91CF85D67}"/>
              </a:ext>
            </a:extLst>
          </p:cNvPr>
          <p:cNvSpPr txBox="1"/>
          <p:nvPr/>
        </p:nvSpPr>
        <p:spPr>
          <a:xfrm>
            <a:off x="1903412" y="1295400"/>
            <a:ext cx="9386888" cy="2800767"/>
          </a:xfrm>
          <a:prstGeom prst="rect">
            <a:avLst/>
          </a:prstGeom>
          <a:noFill/>
        </p:spPr>
        <p:txBody>
          <a:bodyPr wrap="square" rtlCol="0">
            <a:spAutoFit/>
          </a:bodyPr>
          <a:lstStyle/>
          <a:p>
            <a:pPr>
              <a:lnSpc>
                <a:spcPct val="150000"/>
              </a:lnSpc>
            </a:pPr>
            <a:r>
              <a:rPr lang="en-US" sz="2400">
                <a:solidFill>
                  <a:schemeClr val="tx1">
                    <a:lumMod val="65000"/>
                    <a:lumOff val="35000"/>
                  </a:schemeClr>
                </a:solidFill>
                <a:latin typeface="+mn-lt"/>
              </a:rPr>
              <a:t>This presentation will support stakeholders to:</a:t>
            </a:r>
          </a:p>
          <a:p>
            <a:pPr marL="457200" indent="-457200">
              <a:spcAft>
                <a:spcPts val="600"/>
              </a:spcAft>
              <a:buClr>
                <a:srgbClr val="64C8C6"/>
              </a:buClr>
              <a:buFont typeface="+mj-lt"/>
              <a:buAutoNum type="arabicPeriod"/>
            </a:pPr>
            <a:r>
              <a:rPr lang="en-US" sz="2400">
                <a:solidFill>
                  <a:schemeClr val="tx1">
                    <a:lumMod val="65000"/>
                    <a:lumOff val="35000"/>
                  </a:schemeClr>
                </a:solidFill>
                <a:latin typeface="+mn-lt"/>
              </a:rPr>
              <a:t>Identify sources of stress and stress injury for healthcare workers</a:t>
            </a:r>
          </a:p>
          <a:p>
            <a:pPr marL="457200" indent="-457200">
              <a:spcAft>
                <a:spcPts val="600"/>
              </a:spcAft>
              <a:buClr>
                <a:srgbClr val="64C8C6"/>
              </a:buClr>
              <a:buFont typeface="+mj-lt"/>
              <a:buAutoNum type="arabicPeriod"/>
            </a:pPr>
            <a:r>
              <a:rPr lang="en-US" sz="2400">
                <a:solidFill>
                  <a:schemeClr val="tx1">
                    <a:lumMod val="65000"/>
                    <a:lumOff val="35000"/>
                  </a:schemeClr>
                </a:solidFill>
                <a:latin typeface="+mn-lt"/>
              </a:rPr>
              <a:t>Articulate the purpose of Stress First Aid</a:t>
            </a:r>
          </a:p>
          <a:p>
            <a:pPr marL="457200" indent="-457200">
              <a:spcAft>
                <a:spcPts val="600"/>
              </a:spcAft>
              <a:buClr>
                <a:srgbClr val="64C8C6"/>
              </a:buClr>
              <a:buFont typeface="+mj-lt"/>
              <a:buAutoNum type="arabicPeriod"/>
            </a:pPr>
            <a:r>
              <a:rPr lang="en-US" sz="2400">
                <a:solidFill>
                  <a:schemeClr val="tx1">
                    <a:lumMod val="65000"/>
                    <a:lumOff val="35000"/>
                  </a:schemeClr>
                </a:solidFill>
                <a:latin typeface="+mn-lt"/>
              </a:rPr>
              <a:t>Describe the Stress Continuum </a:t>
            </a:r>
          </a:p>
          <a:p>
            <a:pPr marL="457200" indent="-457200">
              <a:spcAft>
                <a:spcPts val="600"/>
              </a:spcAft>
              <a:buClr>
                <a:srgbClr val="64C8C6"/>
              </a:buClr>
              <a:buFont typeface="+mj-lt"/>
              <a:buAutoNum type="arabicPeriod"/>
            </a:pPr>
            <a:r>
              <a:rPr lang="en-US" sz="2400">
                <a:solidFill>
                  <a:schemeClr val="tx1">
                    <a:lumMod val="65000"/>
                    <a:lumOff val="35000"/>
                  </a:schemeClr>
                </a:solidFill>
                <a:latin typeface="+mn-lt"/>
              </a:rPr>
              <a:t>Identify resources for further training and implementation</a:t>
            </a:r>
          </a:p>
          <a:p>
            <a:pPr marL="457200" indent="-457200">
              <a:spcAft>
                <a:spcPts val="600"/>
              </a:spcAft>
              <a:buClr>
                <a:srgbClr val="64C8C6"/>
              </a:buClr>
              <a:buFont typeface="+mj-lt"/>
              <a:buAutoNum type="arabicPeriod"/>
            </a:pPr>
            <a:endParaRPr lang="en-US" sz="2400">
              <a:solidFill>
                <a:schemeClr val="tx1">
                  <a:lumMod val="65000"/>
                  <a:lumOff val="35000"/>
                </a:schemeClr>
              </a:solidFill>
              <a:latin typeface="+mn-lt"/>
            </a:endParaRPr>
          </a:p>
        </p:txBody>
      </p:sp>
    </p:spTree>
    <p:extLst>
      <p:ext uri="{BB962C8B-B14F-4D97-AF65-F5344CB8AC3E}">
        <p14:creationId xmlns:p14="http://schemas.microsoft.com/office/powerpoint/2010/main" val="1368679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1097280" y="274320"/>
            <a:ext cx="10515600" cy="640080"/>
          </a:xfrm>
        </p:spPr>
        <p:txBody>
          <a:bodyPr anchor="ctr">
            <a:normAutofit/>
          </a:bodyPr>
          <a:lstStyle/>
          <a:p>
            <a:pPr algn="ctr"/>
            <a:r>
              <a:rPr lang="en-US" sz="4000">
                <a:latin typeface="+mn-lt"/>
                <a:ea typeface="ヒラギノ角ゴ Pro W3" charset="0"/>
                <a:cs typeface="ヒラギノ角ゴ Pro W3" charset="0"/>
              </a:rPr>
              <a:t>Key Point Emphasis</a:t>
            </a:r>
          </a:p>
        </p:txBody>
      </p:sp>
      <p:graphicFrame>
        <p:nvGraphicFramePr>
          <p:cNvPr id="10247" name="Content Placeholder 2">
            <a:extLst>
              <a:ext uri="{FF2B5EF4-FFF2-40B4-BE49-F238E27FC236}">
                <a16:creationId xmlns:a16="http://schemas.microsoft.com/office/drawing/2014/main" xmlns="" id="{48C4AC67-CD03-4C7A-9789-F10D70209AD4}"/>
              </a:ext>
            </a:extLst>
          </p:cNvPr>
          <p:cNvGraphicFramePr>
            <a:graphicFrameLocks noGrp="1"/>
          </p:cNvGraphicFramePr>
          <p:nvPr>
            <p:ph idx="1"/>
            <p:extLst>
              <p:ext uri="{D42A27DB-BD31-4B8C-83A1-F6EECF244321}">
                <p14:modId xmlns:p14="http://schemas.microsoft.com/office/powerpoint/2010/main" val="1570121395"/>
              </p:ext>
            </p:extLst>
          </p:nvPr>
        </p:nvGraphicFramePr>
        <p:xfrm>
          <a:off x="784979" y="1355464"/>
          <a:ext cx="10618865" cy="43559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7356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EF17212-44D6-47EC-923E-90C93FC293BE}"/>
              </a:ext>
            </a:extLst>
          </p:cNvPr>
          <p:cNvSpPr>
            <a:spLocks noGrp="1"/>
          </p:cNvSpPr>
          <p:nvPr>
            <p:ph type="title"/>
          </p:nvPr>
        </p:nvSpPr>
        <p:spPr>
          <a:xfrm>
            <a:off x="1097280" y="274320"/>
            <a:ext cx="10512862" cy="640080"/>
          </a:xfrm>
        </p:spPr>
        <p:txBody>
          <a:bodyPr/>
          <a:lstStyle/>
          <a:p>
            <a:pPr algn="ctr"/>
            <a:r>
              <a:rPr lang="en-US" sz="4000">
                <a:latin typeface="+mn-lt"/>
              </a:rPr>
              <a:t>Next Steps</a:t>
            </a:r>
          </a:p>
        </p:txBody>
      </p:sp>
      <p:sp>
        <p:nvSpPr>
          <p:cNvPr id="5" name="Content Placeholder 4">
            <a:extLst>
              <a:ext uri="{FF2B5EF4-FFF2-40B4-BE49-F238E27FC236}">
                <a16:creationId xmlns:a16="http://schemas.microsoft.com/office/drawing/2014/main" xmlns="" id="{E5300E36-4FB9-446F-9245-60FD46999950}"/>
              </a:ext>
            </a:extLst>
          </p:cNvPr>
          <p:cNvSpPr>
            <a:spLocks noGrp="1"/>
          </p:cNvSpPr>
          <p:nvPr>
            <p:ph sz="half" idx="2"/>
          </p:nvPr>
        </p:nvSpPr>
        <p:spPr>
          <a:xfrm>
            <a:off x="5103812" y="2137825"/>
            <a:ext cx="6705600" cy="2799936"/>
          </a:xfrm>
        </p:spPr>
        <p:txBody>
          <a:bodyPr>
            <a:normAutofit/>
          </a:bodyPr>
          <a:lstStyle/>
          <a:p>
            <a:pPr marL="342779" indent="-228531" defTabSz="914126">
              <a:spcBef>
                <a:spcPts val="0"/>
              </a:spcBef>
              <a:spcAft>
                <a:spcPts val="600"/>
              </a:spcAft>
              <a:defRPr/>
            </a:pPr>
            <a:r>
              <a:rPr lang="en-US" sz="2400">
                <a:latin typeface="Calibri" panose="020F0502020204030204"/>
              </a:rPr>
              <a:t>Form a Support Team</a:t>
            </a:r>
          </a:p>
          <a:p>
            <a:pPr marL="114248" indent="0" defTabSz="914126">
              <a:spcBef>
                <a:spcPts val="0"/>
              </a:spcBef>
              <a:spcAft>
                <a:spcPts val="600"/>
              </a:spcAft>
              <a:buNone/>
              <a:defRPr/>
            </a:pPr>
            <a:endParaRPr lang="en-US" sz="2400">
              <a:latin typeface="Calibri" panose="020F0502020204030204"/>
            </a:endParaRPr>
          </a:p>
          <a:p>
            <a:pPr marL="342779" indent="-228531" defTabSz="914126">
              <a:spcBef>
                <a:spcPts val="0"/>
              </a:spcBef>
              <a:spcAft>
                <a:spcPts val="600"/>
              </a:spcAft>
              <a:defRPr/>
            </a:pPr>
            <a:r>
              <a:rPr lang="en-US" sz="2400">
                <a:latin typeface="Calibri" panose="020F0502020204030204"/>
              </a:rPr>
              <a:t>Join a Train the Trainer Cohort</a:t>
            </a:r>
          </a:p>
          <a:p>
            <a:pPr marL="799979" lvl="1" indent="-228531" defTabSz="914126">
              <a:spcBef>
                <a:spcPts val="0"/>
              </a:spcBef>
              <a:spcAft>
                <a:spcPts val="600"/>
              </a:spcAft>
              <a:defRPr/>
            </a:pPr>
            <a:r>
              <a:rPr lang="en-US" sz="2000">
                <a:latin typeface="Calibri" panose="020F0502020204030204"/>
              </a:rPr>
              <a:t>Create an Implementation Plan</a:t>
            </a:r>
          </a:p>
          <a:p>
            <a:pPr marL="799979" lvl="1" indent="-228531" defTabSz="914126">
              <a:spcBef>
                <a:spcPts val="0"/>
              </a:spcBef>
              <a:spcAft>
                <a:spcPts val="600"/>
              </a:spcAft>
              <a:defRPr/>
            </a:pPr>
            <a:r>
              <a:rPr lang="en-US" sz="2000">
                <a:latin typeface="Calibri" panose="020F0502020204030204"/>
              </a:rPr>
              <a:t>Train Staff</a:t>
            </a:r>
          </a:p>
          <a:p>
            <a:pPr marL="799979" lvl="1" indent="-228531" defTabSz="914126">
              <a:spcBef>
                <a:spcPts val="0"/>
              </a:spcBef>
              <a:spcAft>
                <a:spcPts val="600"/>
              </a:spcAft>
              <a:defRPr/>
            </a:pPr>
            <a:r>
              <a:rPr lang="en-US" sz="2000">
                <a:latin typeface="Calibri" panose="020F0502020204030204"/>
              </a:rPr>
              <a:t>Access Ongoing Support</a:t>
            </a:r>
          </a:p>
        </p:txBody>
      </p:sp>
      <p:pic>
        <p:nvPicPr>
          <p:cNvPr id="8" name="Picture 7" descr="A person standing in a room&#10;&#10;Description automatically generated">
            <a:extLst>
              <a:ext uri="{FF2B5EF4-FFF2-40B4-BE49-F238E27FC236}">
                <a16:creationId xmlns:a16="http://schemas.microsoft.com/office/drawing/2014/main" xmlns="" id="{E94BA6CE-F098-4C87-B15C-7B4C1089E3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352" y="2023850"/>
            <a:ext cx="4215448" cy="2810299"/>
          </a:xfrm>
          <a:prstGeom prst="rect">
            <a:avLst/>
          </a:prstGeom>
        </p:spPr>
      </p:pic>
    </p:spTree>
    <p:extLst>
      <p:ext uri="{BB962C8B-B14F-4D97-AF65-F5344CB8AC3E}">
        <p14:creationId xmlns:p14="http://schemas.microsoft.com/office/powerpoint/2010/main" val="3881687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4136" y="629268"/>
            <a:ext cx="6584776" cy="1286160"/>
          </a:xfrm>
        </p:spPr>
        <p:txBody>
          <a:bodyPr vert="horz" lIns="91440" tIns="45720" rIns="91440" bIns="45720" rtlCol="0" anchor="b">
            <a:normAutofit/>
          </a:bodyPr>
          <a:lstStyle/>
          <a:p>
            <a:r>
              <a:rPr lang="en-US" sz="4000">
                <a:latin typeface="+mn-lt"/>
                <a:cs typeface="+mj-cs"/>
              </a:rPr>
              <a:t>What is the Stress First Aid Model? </a:t>
            </a:r>
          </a:p>
        </p:txBody>
      </p:sp>
      <p:sp>
        <p:nvSpPr>
          <p:cNvPr id="3" name="Content Placeholder 2"/>
          <p:cNvSpPr>
            <a:spLocks noGrp="1"/>
          </p:cNvSpPr>
          <p:nvPr>
            <p:ph sz="half" idx="1"/>
          </p:nvPr>
        </p:nvSpPr>
        <p:spPr>
          <a:xfrm>
            <a:off x="4964137" y="2438400"/>
            <a:ext cx="6584774" cy="3785419"/>
          </a:xfrm>
        </p:spPr>
        <p:txBody>
          <a:bodyPr vert="horz" lIns="91440" tIns="45720" rIns="91440" bIns="45720" rtlCol="0">
            <a:normAutofit lnSpcReduction="10000"/>
          </a:bodyPr>
          <a:lstStyle/>
          <a:p>
            <a:pPr>
              <a:spcAft>
                <a:spcPts val="1200"/>
              </a:spcAft>
            </a:pPr>
            <a:r>
              <a:rPr lang="en-US" sz="2400">
                <a:latin typeface="+mn-lt"/>
                <a:cs typeface="+mn-cs"/>
              </a:rPr>
              <a:t>The Stress First Aid (SFA) model is a self-care and peer support model developed for those in high-risk occupations to assess and respond to stress reactions.</a:t>
            </a:r>
          </a:p>
          <a:p>
            <a:pPr>
              <a:spcAft>
                <a:spcPts val="1200"/>
              </a:spcAft>
            </a:pPr>
            <a:r>
              <a:rPr lang="en-US" sz="2400">
                <a:latin typeface="+mn-lt"/>
                <a:cs typeface="+mn-cs"/>
              </a:rPr>
              <a:t>The aims of SFA are to preserve well-being, prevent further harm, and promote recovery.  </a:t>
            </a:r>
          </a:p>
          <a:p>
            <a:r>
              <a:rPr lang="en-US" sz="2400">
                <a:latin typeface="+mn-lt"/>
                <a:cs typeface="+mn-cs"/>
              </a:rPr>
              <a:t>It includes seven actions that will help you to identify and address early signs of stress reactions in yourself and others in an ongoing way (not just after “critical incidents”). </a:t>
            </a:r>
          </a:p>
        </p:txBody>
      </p:sp>
      <p:cxnSp>
        <p:nvCxnSpPr>
          <p:cNvPr id="12" name="Straight Connector 11">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79610" y="2115117"/>
            <a:ext cx="6307717" cy="0"/>
          </a:xfrm>
          <a:prstGeom prst="line">
            <a:avLst/>
          </a:prstGeom>
          <a:ln w="19050">
            <a:solidFill>
              <a:srgbClr val="6CA7EB"/>
            </a:solidFill>
          </a:ln>
        </p:spPr>
        <p:style>
          <a:lnRef idx="1">
            <a:schemeClr val="accent1"/>
          </a:lnRef>
          <a:fillRef idx="0">
            <a:schemeClr val="accent1"/>
          </a:fillRef>
          <a:effectRef idx="0">
            <a:schemeClr val="accent1"/>
          </a:effectRef>
          <a:fontRef idx="minor">
            <a:schemeClr val="tx1"/>
          </a:fontRef>
        </p:style>
      </p:cxnSp>
      <p:pic>
        <p:nvPicPr>
          <p:cNvPr id="13" name="Picture 12" descr="A group of people standing in a room&#10;&#10;Description automatically generated">
            <a:extLst>
              <a:ext uri="{FF2B5EF4-FFF2-40B4-BE49-F238E27FC236}">
                <a16:creationId xmlns:a16="http://schemas.microsoft.com/office/drawing/2014/main" xmlns="" id="{FED399E9-A127-4730-8155-0DF13DD893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871563" cy="6858000"/>
          </a:xfrm>
          <a:prstGeom prst="rect">
            <a:avLst/>
          </a:prstGeom>
        </p:spPr>
      </p:pic>
    </p:spTree>
    <p:extLst>
      <p:ext uri="{BB962C8B-B14F-4D97-AF65-F5344CB8AC3E}">
        <p14:creationId xmlns:p14="http://schemas.microsoft.com/office/powerpoint/2010/main" val="3856658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itle 1"/>
          <p:cNvSpPr>
            <a:spLocks noGrp="1"/>
          </p:cNvSpPr>
          <p:nvPr>
            <p:ph type="title"/>
          </p:nvPr>
        </p:nvSpPr>
        <p:spPr>
          <a:xfrm>
            <a:off x="1097280" y="274320"/>
            <a:ext cx="10585677" cy="640080"/>
          </a:xfrm>
        </p:spPr>
        <p:txBody>
          <a:bodyPr anchor="b">
            <a:normAutofit/>
          </a:bodyPr>
          <a:lstStyle/>
          <a:p>
            <a:pPr algn="ctr"/>
            <a:r>
              <a:rPr lang="en-US" sz="4000">
                <a:latin typeface="+mn-lt"/>
                <a:ea typeface="ＭＳ Ｐゴシック" charset="0"/>
                <a:cs typeface="ＭＳ Ｐゴシック" charset="0"/>
              </a:rPr>
              <a:t>Characteristics of Stress First Aid</a:t>
            </a:r>
          </a:p>
        </p:txBody>
      </p:sp>
      <p:sp>
        <p:nvSpPr>
          <p:cNvPr id="140290" name="Content Placeholder 2"/>
          <p:cNvSpPr>
            <a:spLocks noGrp="1"/>
          </p:cNvSpPr>
          <p:nvPr>
            <p:ph idx="1"/>
          </p:nvPr>
        </p:nvSpPr>
        <p:spPr>
          <a:xfrm>
            <a:off x="4418012" y="1752600"/>
            <a:ext cx="6816585" cy="4144940"/>
          </a:xfrm>
        </p:spPr>
        <p:txBody>
          <a:bodyPr>
            <a:normAutofit/>
          </a:bodyPr>
          <a:lstStyle/>
          <a:p>
            <a:pPr lvl="0">
              <a:lnSpc>
                <a:spcPct val="100000"/>
              </a:lnSpc>
            </a:pPr>
            <a:r>
              <a:rPr lang="en-US" sz="2800">
                <a:latin typeface="+mn-lt"/>
              </a:rPr>
              <a:t>Flexibility and “tiny steps” are emphasized</a:t>
            </a:r>
          </a:p>
          <a:p>
            <a:pPr lvl="0">
              <a:lnSpc>
                <a:spcPct val="100000"/>
              </a:lnSpc>
            </a:pPr>
            <a:r>
              <a:rPr lang="en-US" sz="2800">
                <a:latin typeface="+mn-lt"/>
              </a:rPr>
              <a:t>Timing and context are important</a:t>
            </a:r>
          </a:p>
          <a:p>
            <a:pPr lvl="0">
              <a:lnSpc>
                <a:spcPct val="100000"/>
              </a:lnSpc>
            </a:pPr>
            <a:r>
              <a:rPr lang="en-US" sz="2800">
                <a:latin typeface="+mn-lt"/>
              </a:rPr>
              <a:t>Mentoring and problem solving are highlighted</a:t>
            </a:r>
          </a:p>
          <a:p>
            <a:r>
              <a:rPr lang="en-US" sz="2800">
                <a:latin typeface="+mn-lt"/>
              </a:rPr>
              <a:t>SFA is not meant to address all issues</a:t>
            </a:r>
          </a:p>
          <a:p>
            <a:pPr lvl="0"/>
            <a:r>
              <a:rPr lang="en-US" sz="2800">
                <a:latin typeface="+mn-lt"/>
              </a:rPr>
              <a:t>Bridging to higher care is recommended when indicated</a:t>
            </a:r>
          </a:p>
          <a:p>
            <a:pPr marL="0" indent="0">
              <a:buNone/>
            </a:pPr>
            <a:endParaRPr lang="en-US" sz="1999">
              <a:ea typeface="ＭＳ Ｐゴシック" charset="0"/>
              <a:cs typeface="ＭＳ Ｐゴシック" charset="0"/>
            </a:endParaRPr>
          </a:p>
        </p:txBody>
      </p:sp>
      <p:grpSp>
        <p:nvGrpSpPr>
          <p:cNvPr id="4" name="Group 3">
            <a:extLst>
              <a:ext uri="{FF2B5EF4-FFF2-40B4-BE49-F238E27FC236}">
                <a16:creationId xmlns:a16="http://schemas.microsoft.com/office/drawing/2014/main" xmlns="" id="{F1A468C3-1368-4DB0-B5A1-484DCED75C66}"/>
              </a:ext>
            </a:extLst>
          </p:cNvPr>
          <p:cNvGrpSpPr/>
          <p:nvPr/>
        </p:nvGrpSpPr>
        <p:grpSpPr>
          <a:xfrm>
            <a:off x="1792317" y="2225233"/>
            <a:ext cx="2194560" cy="2194560"/>
            <a:chOff x="1792317" y="2225233"/>
            <a:chExt cx="2194560" cy="2194560"/>
          </a:xfrm>
        </p:grpSpPr>
        <p:sp>
          <p:nvSpPr>
            <p:cNvPr id="2" name="Cross 1">
              <a:extLst>
                <a:ext uri="{FF2B5EF4-FFF2-40B4-BE49-F238E27FC236}">
                  <a16:creationId xmlns:a16="http://schemas.microsoft.com/office/drawing/2014/main" xmlns="" id="{5F2684D1-9758-4F36-B857-92148CFC3C56}"/>
                </a:ext>
              </a:extLst>
            </p:cNvPr>
            <p:cNvSpPr/>
            <p:nvPr/>
          </p:nvSpPr>
          <p:spPr>
            <a:xfrm>
              <a:off x="2293500" y="2720629"/>
              <a:ext cx="1192193" cy="1203767"/>
            </a:xfrm>
            <a:prstGeom prst="plus">
              <a:avLst>
                <a:gd name="adj" fmla="val 327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xmlns="" id="{46A1F399-097D-4104-BE61-A46DC0CACDB1}"/>
                </a:ext>
              </a:extLst>
            </p:cNvPr>
            <p:cNvSpPr/>
            <p:nvPr/>
          </p:nvSpPr>
          <p:spPr>
            <a:xfrm>
              <a:off x="1792317" y="2225233"/>
              <a:ext cx="2194560" cy="2194560"/>
            </a:xfrm>
            <a:prstGeom prst="ellipse">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572765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012" y="950082"/>
            <a:ext cx="2254044" cy="2943851"/>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9318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612" y="1446205"/>
            <a:ext cx="2295167" cy="297745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pic>
        <p:nvPicPr>
          <p:cNvPr id="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2155" y="1961567"/>
            <a:ext cx="2413832" cy="2934866"/>
          </a:xfrm>
          <a:prstGeom prst="rect">
            <a:avLst/>
          </a:prstGeom>
          <a:noFill/>
          <a:ln w="12700" cap="sq">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pic>
      <p:cxnSp>
        <p:nvCxnSpPr>
          <p:cNvPr id="5" name="Straight Arrow Connector 4">
            <a:extLst>
              <a:ext uri="{FF2B5EF4-FFF2-40B4-BE49-F238E27FC236}">
                <a16:creationId xmlns:a16="http://schemas.microsoft.com/office/drawing/2014/main" xmlns="" id="{A38C658C-3F93-5144-83F3-04DBF3986966}"/>
              </a:ext>
            </a:extLst>
          </p:cNvPr>
          <p:cNvCxnSpPr>
            <a:cxnSpLocks/>
          </p:cNvCxnSpPr>
          <p:nvPr/>
        </p:nvCxnSpPr>
        <p:spPr>
          <a:xfrm>
            <a:off x="3008828" y="1719272"/>
            <a:ext cx="420723" cy="2422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4D58CDDD-86FB-E743-AD9F-40EC3BAC0B92}"/>
              </a:ext>
            </a:extLst>
          </p:cNvPr>
          <p:cNvCxnSpPr>
            <a:cxnSpLocks/>
          </p:cNvCxnSpPr>
          <p:nvPr/>
        </p:nvCxnSpPr>
        <p:spPr>
          <a:xfrm>
            <a:off x="5917823" y="2455478"/>
            <a:ext cx="472224" cy="28772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xmlns="" id="{8CB68514-2BDB-DB41-B75A-22875668D6FC}"/>
              </a:ext>
            </a:extLst>
          </p:cNvPr>
          <p:cNvSpPr txBox="1"/>
          <p:nvPr/>
        </p:nvSpPr>
        <p:spPr>
          <a:xfrm>
            <a:off x="452104" y="4508047"/>
            <a:ext cx="6438764" cy="399981"/>
          </a:xfrm>
          <a:prstGeom prst="rect">
            <a:avLst/>
          </a:prstGeom>
          <a:noFill/>
        </p:spPr>
        <p:txBody>
          <a:bodyPr wrap="square" rtlCol="0">
            <a:spAutoFit/>
          </a:bodyPr>
          <a:lstStyle/>
          <a:p>
            <a:endParaRPr lang="en-US" sz="1999"/>
          </a:p>
        </p:txBody>
      </p:sp>
      <p:sp>
        <p:nvSpPr>
          <p:cNvPr id="11" name="Rectangle 10">
            <a:extLst>
              <a:ext uri="{FF2B5EF4-FFF2-40B4-BE49-F238E27FC236}">
                <a16:creationId xmlns:a16="http://schemas.microsoft.com/office/drawing/2014/main" xmlns="" id="{C6DA1AA2-69A9-7847-89B4-41B8D5B06B71}"/>
              </a:ext>
            </a:extLst>
          </p:cNvPr>
          <p:cNvSpPr/>
          <p:nvPr/>
        </p:nvSpPr>
        <p:spPr>
          <a:xfrm>
            <a:off x="9142412" y="1446205"/>
            <a:ext cx="2907689" cy="4106252"/>
          </a:xfrm>
          <a:prstGeom prst="rect">
            <a:avLst/>
          </a:prstGeom>
        </p:spPr>
        <p:txBody>
          <a:bodyPr wrap="square">
            <a:spAutoFit/>
          </a:bodyPr>
          <a:lstStyle/>
          <a:p>
            <a:pPr>
              <a:spcAft>
                <a:spcPts val="450"/>
              </a:spcAft>
              <a:buClr>
                <a:srgbClr val="CC0000"/>
              </a:buClr>
            </a:pPr>
            <a:r>
              <a:rPr lang="en-US" sz="2400">
                <a:solidFill>
                  <a:schemeClr val="tx1">
                    <a:lumMod val="65000"/>
                    <a:lumOff val="35000"/>
                  </a:schemeClr>
                </a:solidFill>
                <a:latin typeface="+mn-lt"/>
                <a:cs typeface="Arial" charset="0"/>
              </a:rPr>
              <a:t>First created for the Marines Corps and Navy, Stress First Aid has since been adapted for:</a:t>
            </a:r>
          </a:p>
          <a:p>
            <a:pPr marL="257098" indent="-257098">
              <a:spcAft>
                <a:spcPts val="450"/>
              </a:spcAft>
              <a:buClr>
                <a:schemeClr val="tx1">
                  <a:lumMod val="65000"/>
                  <a:lumOff val="35000"/>
                </a:schemeClr>
              </a:buClr>
              <a:buFont typeface="Arial" panose="020B0604020202020204" pitchFamily="34" charset="0"/>
              <a:buChar char="•"/>
            </a:pPr>
            <a:r>
              <a:rPr lang="en-US" sz="2400">
                <a:solidFill>
                  <a:schemeClr val="tx1">
                    <a:lumMod val="65000"/>
                    <a:lumOff val="35000"/>
                  </a:schemeClr>
                </a:solidFill>
                <a:latin typeface="+mn-lt"/>
                <a:cs typeface="Arial" charset="0"/>
              </a:rPr>
              <a:t>Railway workers</a:t>
            </a:r>
          </a:p>
          <a:p>
            <a:pPr marL="257098" indent="-257098">
              <a:spcAft>
                <a:spcPts val="450"/>
              </a:spcAft>
              <a:buClr>
                <a:schemeClr val="tx1">
                  <a:lumMod val="65000"/>
                  <a:lumOff val="35000"/>
                </a:schemeClr>
              </a:buClr>
              <a:buFont typeface="Arial" panose="020B0604020202020204" pitchFamily="34" charset="0"/>
              <a:buChar char="•"/>
            </a:pPr>
            <a:r>
              <a:rPr lang="en-US" sz="2400">
                <a:solidFill>
                  <a:schemeClr val="tx1">
                    <a:lumMod val="65000"/>
                    <a:lumOff val="35000"/>
                  </a:schemeClr>
                </a:solidFill>
                <a:latin typeface="+mn-lt"/>
                <a:cs typeface="Arial" charset="0"/>
              </a:rPr>
              <a:t>Wildland </a:t>
            </a:r>
          </a:p>
          <a:p>
            <a:pPr marL="257098" indent="-257098">
              <a:spcAft>
                <a:spcPts val="450"/>
              </a:spcAft>
              <a:buClr>
                <a:schemeClr val="tx1">
                  <a:lumMod val="65000"/>
                  <a:lumOff val="35000"/>
                </a:schemeClr>
              </a:buClr>
              <a:buFont typeface="Arial" panose="020B0604020202020204" pitchFamily="34" charset="0"/>
              <a:buChar char="•"/>
            </a:pPr>
            <a:r>
              <a:rPr lang="en-US" sz="2400">
                <a:solidFill>
                  <a:schemeClr val="tx1">
                    <a:lumMod val="65000"/>
                    <a:lumOff val="35000"/>
                  </a:schemeClr>
                </a:solidFill>
                <a:latin typeface="+mn-lt"/>
                <a:cs typeface="Arial" charset="0"/>
              </a:rPr>
              <a:t>Law Enforcement</a:t>
            </a:r>
          </a:p>
          <a:p>
            <a:pPr marL="257098" indent="-257098">
              <a:spcAft>
                <a:spcPts val="450"/>
              </a:spcAft>
              <a:buClr>
                <a:schemeClr val="tx1">
                  <a:lumMod val="65000"/>
                  <a:lumOff val="35000"/>
                </a:schemeClr>
              </a:buClr>
              <a:buFont typeface="Arial" panose="020B0604020202020204" pitchFamily="34" charset="0"/>
              <a:buChar char="•"/>
            </a:pPr>
            <a:r>
              <a:rPr lang="en-US" sz="2400">
                <a:solidFill>
                  <a:schemeClr val="tx1">
                    <a:lumMod val="65000"/>
                    <a:lumOff val="35000"/>
                  </a:schemeClr>
                </a:solidFill>
                <a:latin typeface="+mn-lt"/>
                <a:cs typeface="Arial" charset="0"/>
              </a:rPr>
              <a:t>Probation </a:t>
            </a:r>
          </a:p>
          <a:p>
            <a:pPr marL="257098" indent="-257098">
              <a:spcAft>
                <a:spcPts val="450"/>
              </a:spcAft>
              <a:buClr>
                <a:schemeClr val="tx1">
                  <a:lumMod val="65000"/>
                  <a:lumOff val="35000"/>
                </a:schemeClr>
              </a:buClr>
              <a:buFont typeface="Arial" panose="020B0604020202020204" pitchFamily="34" charset="0"/>
              <a:buChar char="•"/>
            </a:pPr>
            <a:r>
              <a:rPr lang="en-US" sz="2400">
                <a:solidFill>
                  <a:schemeClr val="tx1">
                    <a:lumMod val="65000"/>
                    <a:lumOff val="35000"/>
                  </a:schemeClr>
                </a:solidFill>
                <a:latin typeface="+mn-lt"/>
                <a:cs typeface="Arial" charset="0"/>
              </a:rPr>
              <a:t>Hospitals</a:t>
            </a:r>
          </a:p>
        </p:txBody>
      </p:sp>
      <p:sp>
        <p:nvSpPr>
          <p:cNvPr id="10" name="Title 1">
            <a:extLst>
              <a:ext uri="{FF2B5EF4-FFF2-40B4-BE49-F238E27FC236}">
                <a16:creationId xmlns:a16="http://schemas.microsoft.com/office/drawing/2014/main" xmlns="" id="{B45AB614-6D9A-4FE7-A13C-268093214600}"/>
              </a:ext>
            </a:extLst>
          </p:cNvPr>
          <p:cNvSpPr txBox="1">
            <a:spLocks/>
          </p:cNvSpPr>
          <p:nvPr/>
        </p:nvSpPr>
        <p:spPr>
          <a:xfrm>
            <a:off x="1097279" y="274321"/>
            <a:ext cx="10515600" cy="640080"/>
          </a:xfrm>
          <a:prstGeom prst="rect">
            <a:avLst/>
          </a:prstGeom>
        </p:spPr>
        <p:txBody>
          <a:bodyPr>
            <a:normAutofit/>
          </a:bodyPr>
          <a:lstStyle>
            <a:lvl1pPr algn="l" defTabSz="914400" rtl="0" eaLnBrk="1" latinLnBrk="0" hangingPunct="1">
              <a:lnSpc>
                <a:spcPct val="90000"/>
              </a:lnSpc>
              <a:spcBef>
                <a:spcPct val="0"/>
              </a:spcBef>
              <a:buNone/>
              <a:defRPr sz="3200" b="1" kern="1200">
                <a:solidFill>
                  <a:srgbClr val="3D85C6"/>
                </a:solidFill>
                <a:latin typeface="Arial" panose="020B0604020202020204" pitchFamily="34" charset="0"/>
                <a:ea typeface="+mj-ea"/>
                <a:cs typeface="Arial" panose="020B0604020202020204" pitchFamily="34" charset="0"/>
              </a:defRPr>
            </a:lvl1pPr>
          </a:lstStyle>
          <a:p>
            <a:pPr algn="ctr" fontAlgn="auto">
              <a:spcAft>
                <a:spcPts val="0"/>
              </a:spcAft>
            </a:pPr>
            <a:r>
              <a:rPr lang="en-US" sz="4000">
                <a:latin typeface="+mn-lt"/>
              </a:rPr>
              <a:t>Stress First Aid Iterations</a:t>
            </a:r>
          </a:p>
        </p:txBody>
      </p:sp>
    </p:spTree>
    <p:extLst>
      <p:ext uri="{BB962C8B-B14F-4D97-AF65-F5344CB8AC3E}">
        <p14:creationId xmlns:p14="http://schemas.microsoft.com/office/powerpoint/2010/main" val="101896196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2AC512-018C-4510-A613-82A9D177B4C1}"/>
              </a:ext>
            </a:extLst>
          </p:cNvPr>
          <p:cNvSpPr>
            <a:spLocks noGrp="1"/>
          </p:cNvSpPr>
          <p:nvPr>
            <p:ph type="title"/>
          </p:nvPr>
        </p:nvSpPr>
        <p:spPr>
          <a:xfrm>
            <a:off x="1097280" y="274320"/>
            <a:ext cx="10512862" cy="640080"/>
          </a:xfrm>
        </p:spPr>
        <p:txBody>
          <a:bodyPr/>
          <a:lstStyle/>
          <a:p>
            <a:pPr algn="ctr"/>
            <a:r>
              <a:rPr lang="en-US" sz="4000">
                <a:latin typeface="+mn-lt"/>
              </a:rPr>
              <a:t>Why Implement Stress First Aid?</a:t>
            </a:r>
          </a:p>
        </p:txBody>
      </p:sp>
      <p:sp>
        <p:nvSpPr>
          <p:cNvPr id="3" name="Content Placeholder 2">
            <a:extLst>
              <a:ext uri="{FF2B5EF4-FFF2-40B4-BE49-F238E27FC236}">
                <a16:creationId xmlns:a16="http://schemas.microsoft.com/office/drawing/2014/main" xmlns="" id="{92D2CF5E-A42D-4B19-9BE9-C0447EA22C54}"/>
              </a:ext>
            </a:extLst>
          </p:cNvPr>
          <p:cNvSpPr>
            <a:spLocks noGrp="1"/>
          </p:cNvSpPr>
          <p:nvPr>
            <p:ph idx="1"/>
          </p:nvPr>
        </p:nvSpPr>
        <p:spPr/>
        <p:txBody>
          <a:bodyPr>
            <a:normAutofit lnSpcReduction="10000"/>
          </a:bodyPr>
          <a:lstStyle/>
          <a:p>
            <a:r>
              <a:rPr lang="en-US" sz="2800">
                <a:latin typeface="+mn-lt"/>
              </a:rPr>
              <a:t>To support the mental and physical health and wellbeing of the workforce</a:t>
            </a:r>
          </a:p>
          <a:p>
            <a:r>
              <a:rPr lang="en-US" sz="2800">
                <a:latin typeface="+mn-lt"/>
              </a:rPr>
              <a:t>To reduce risk of:</a:t>
            </a:r>
          </a:p>
          <a:p>
            <a:pPr lvl="1"/>
            <a:r>
              <a:rPr lang="en-US" sz="2800">
                <a:latin typeface="+mn-lt"/>
              </a:rPr>
              <a:t>Stress injuries among healthcare workers affecting sense of purpose, team and unit cohesion</a:t>
            </a:r>
          </a:p>
          <a:p>
            <a:pPr lvl="1"/>
            <a:r>
              <a:rPr lang="en-US" sz="2800">
                <a:latin typeface="+mn-lt"/>
              </a:rPr>
              <a:t>Stress injuries impacting patient care experiences, quality, and safety</a:t>
            </a:r>
          </a:p>
          <a:p>
            <a:pPr lvl="1"/>
            <a:r>
              <a:rPr lang="en-US" sz="2800">
                <a:latin typeface="+mn-lt"/>
              </a:rPr>
              <a:t>Chronic stress and related chronic health conditions among healthcare workers</a:t>
            </a:r>
          </a:p>
          <a:p>
            <a:pPr lvl="1"/>
            <a:r>
              <a:rPr lang="en-US" sz="2800">
                <a:latin typeface="+mn-lt"/>
              </a:rPr>
              <a:t>Absenteeism and presenteeism due to disaffected, burned out, disengaged workforce</a:t>
            </a:r>
          </a:p>
          <a:p>
            <a:pPr marL="0" indent="0">
              <a:buNone/>
            </a:pPr>
            <a:endParaRPr lang="en-US"/>
          </a:p>
        </p:txBody>
      </p:sp>
    </p:spTree>
    <p:extLst>
      <p:ext uri="{BB962C8B-B14F-4D97-AF65-F5344CB8AC3E}">
        <p14:creationId xmlns:p14="http://schemas.microsoft.com/office/powerpoint/2010/main" val="2321479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6D8C55-66DE-4426-B2E2-1FE786CDB3B3}"/>
              </a:ext>
            </a:extLst>
          </p:cNvPr>
          <p:cNvSpPr>
            <a:spLocks noGrp="1"/>
          </p:cNvSpPr>
          <p:nvPr>
            <p:ph type="title"/>
          </p:nvPr>
        </p:nvSpPr>
        <p:spPr>
          <a:xfrm>
            <a:off x="1097280" y="274320"/>
            <a:ext cx="10515600" cy="640080"/>
          </a:xfrm>
        </p:spPr>
        <p:txBody>
          <a:bodyPr>
            <a:noAutofit/>
          </a:bodyPr>
          <a:lstStyle/>
          <a:p>
            <a:pPr algn="ctr"/>
            <a:r>
              <a:rPr lang="en-US" sz="4000">
                <a:latin typeface="+mn-lt"/>
              </a:rPr>
              <a:t>Potential Sources of Distress in Healthcare</a:t>
            </a:r>
          </a:p>
        </p:txBody>
      </p:sp>
      <p:graphicFrame>
        <p:nvGraphicFramePr>
          <p:cNvPr id="3" name="Diagram 2">
            <a:extLst>
              <a:ext uri="{FF2B5EF4-FFF2-40B4-BE49-F238E27FC236}">
                <a16:creationId xmlns:a16="http://schemas.microsoft.com/office/drawing/2014/main" xmlns="" id="{4E522ECC-B463-4137-9BE6-DE6CCE4EC876}"/>
              </a:ext>
            </a:extLst>
          </p:cNvPr>
          <p:cNvGraphicFramePr/>
          <p:nvPr>
            <p:extLst>
              <p:ext uri="{D42A27DB-BD31-4B8C-83A1-F6EECF244321}">
                <p14:modId xmlns:p14="http://schemas.microsoft.com/office/powerpoint/2010/main" val="356369444"/>
              </p:ext>
            </p:extLst>
          </p:nvPr>
        </p:nvGraphicFramePr>
        <p:xfrm>
          <a:off x="1000682" y="953588"/>
          <a:ext cx="10149840" cy="256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7" name="Diagram 16">
            <a:extLst>
              <a:ext uri="{FF2B5EF4-FFF2-40B4-BE49-F238E27FC236}">
                <a16:creationId xmlns:a16="http://schemas.microsoft.com/office/drawing/2014/main" xmlns="" id="{824C4283-4A5E-4534-BBAD-78E4F64C8CAD}"/>
              </a:ext>
            </a:extLst>
          </p:cNvPr>
          <p:cNvGraphicFramePr/>
          <p:nvPr>
            <p:extLst>
              <p:ext uri="{D42A27DB-BD31-4B8C-83A1-F6EECF244321}">
                <p14:modId xmlns:p14="http://schemas.microsoft.com/office/powerpoint/2010/main" val="3889413809"/>
              </p:ext>
            </p:extLst>
          </p:nvPr>
        </p:nvGraphicFramePr>
        <p:xfrm>
          <a:off x="1000682" y="3513908"/>
          <a:ext cx="10149840" cy="25603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6850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05D80A0-DEAD-47D5-AD54-251E762C0AFB}"/>
              </a:ext>
            </a:extLst>
          </p:cNvPr>
          <p:cNvSpPr>
            <a:spLocks noGrp="1"/>
          </p:cNvSpPr>
          <p:nvPr>
            <p:ph type="title"/>
          </p:nvPr>
        </p:nvSpPr>
        <p:spPr>
          <a:xfrm>
            <a:off x="1097280" y="274320"/>
            <a:ext cx="10512862" cy="640080"/>
          </a:xfrm>
        </p:spPr>
        <p:txBody>
          <a:bodyPr/>
          <a:lstStyle/>
          <a:p>
            <a:pPr algn="ctr"/>
            <a:r>
              <a:rPr lang="en-US" sz="4000">
                <a:latin typeface="+mn-lt"/>
              </a:rPr>
              <a:t>The Stress Continuum Model</a:t>
            </a:r>
          </a:p>
        </p:txBody>
      </p:sp>
      <p:graphicFrame>
        <p:nvGraphicFramePr>
          <p:cNvPr id="5" name="Content Placeholder 4">
            <a:extLst>
              <a:ext uri="{FF2B5EF4-FFF2-40B4-BE49-F238E27FC236}">
                <a16:creationId xmlns:a16="http://schemas.microsoft.com/office/drawing/2014/main" xmlns="" id="{1138F651-4C84-4B40-82E9-319E9889976A}"/>
              </a:ext>
            </a:extLst>
          </p:cNvPr>
          <p:cNvGraphicFramePr>
            <a:graphicFrameLocks noGrp="1"/>
          </p:cNvGraphicFramePr>
          <p:nvPr>
            <p:ph idx="1"/>
            <p:extLst>
              <p:ext uri="{D42A27DB-BD31-4B8C-83A1-F6EECF244321}">
                <p14:modId xmlns:p14="http://schemas.microsoft.com/office/powerpoint/2010/main" val="2969013203"/>
              </p:ext>
            </p:extLst>
          </p:nvPr>
        </p:nvGraphicFramePr>
        <p:xfrm>
          <a:off x="-1" y="1005840"/>
          <a:ext cx="12188825" cy="585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695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screenshot of a cell phone&#10;&#10;Description automatically generated">
            <a:extLst>
              <a:ext uri="{FF2B5EF4-FFF2-40B4-BE49-F238E27FC236}">
                <a16:creationId xmlns:a16="http://schemas.microsoft.com/office/drawing/2014/main" xmlns="" id="{4426A07E-7567-4F78-A625-7C011C9BBAA5}"/>
              </a:ext>
            </a:extLst>
          </p:cNvPr>
          <p:cNvPicPr>
            <a:picLocks noGrp="1" noChangeAspect="1"/>
          </p:cNvPicPr>
          <p:nvPr>
            <p:ph idx="1"/>
          </p:nvPr>
        </p:nvPicPr>
        <p:blipFill>
          <a:blip r:embed="rId3"/>
          <a:stretch>
            <a:fillRect/>
          </a:stretch>
        </p:blipFill>
        <p:spPr>
          <a:xfrm>
            <a:off x="4975277" y="1371028"/>
            <a:ext cx="5364883" cy="4236069"/>
          </a:xfrm>
        </p:spPr>
      </p:pic>
      <p:sp>
        <p:nvSpPr>
          <p:cNvPr id="5" name="TextBox 4">
            <a:extLst>
              <a:ext uri="{FF2B5EF4-FFF2-40B4-BE49-F238E27FC236}">
                <a16:creationId xmlns:a16="http://schemas.microsoft.com/office/drawing/2014/main" xmlns="" id="{AEC7673B-7E24-4AF7-9CB9-CBC7D4D1FD5A}"/>
              </a:ext>
            </a:extLst>
          </p:cNvPr>
          <p:cNvSpPr txBox="1"/>
          <p:nvPr/>
        </p:nvSpPr>
        <p:spPr>
          <a:xfrm>
            <a:off x="1736038" y="1260615"/>
            <a:ext cx="2743200"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solidFill>
                  <a:srgbClr val="3D85C6"/>
                </a:solidFill>
                <a:latin typeface="Calibri"/>
                <a:ea typeface="+mj-ea"/>
                <a:cs typeface="Arial"/>
              </a:rPr>
              <a:t>Key Factors that Promote Recovery from Adversity and Stress</a:t>
            </a:r>
            <a:endParaRPr lang="en-US"/>
          </a:p>
        </p:txBody>
      </p:sp>
      <p:sp>
        <p:nvSpPr>
          <p:cNvPr id="6" name="TextBox 5">
            <a:extLst>
              <a:ext uri="{FF2B5EF4-FFF2-40B4-BE49-F238E27FC236}">
                <a16:creationId xmlns:a16="http://schemas.microsoft.com/office/drawing/2014/main" xmlns="" id="{C5569287-4668-450A-83AE-B940A57D4703}"/>
              </a:ext>
            </a:extLst>
          </p:cNvPr>
          <p:cNvSpPr txBox="1"/>
          <p:nvPr/>
        </p:nvSpPr>
        <p:spPr>
          <a:xfrm>
            <a:off x="4876452" y="5848919"/>
            <a:ext cx="596965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kern="1200" err="1">
                <a:latin typeface="Calibri"/>
                <a:ea typeface="MS PGothic"/>
                <a:cs typeface="+mn-cs"/>
              </a:rPr>
              <a:t>Hobfoll</a:t>
            </a:r>
            <a:r>
              <a:rPr lang="en-US" sz="1600" kern="1200">
                <a:latin typeface="Calibri"/>
                <a:ea typeface="MS PGothic"/>
                <a:cs typeface="+mn-cs"/>
              </a:rPr>
              <a:t> E, et al. Five Essential Elements of Immediate and </a:t>
            </a:r>
            <a:r>
              <a:rPr lang="en-US" sz="1600">
                <a:latin typeface="Calibri"/>
                <a:ea typeface="MS PGothic"/>
              </a:rPr>
              <a:t>Mid Term  </a:t>
            </a:r>
            <a:endParaRPr lang="en-US" sz="1600" kern="1200">
              <a:latin typeface="Calibri"/>
              <a:ea typeface="MS PGothic"/>
              <a:cs typeface="+mn-cs"/>
            </a:endParaRPr>
          </a:p>
          <a:p>
            <a:pPr algn="r" rtl="0"/>
            <a:r>
              <a:rPr lang="en-US" sz="1600" kern="1200">
                <a:latin typeface="Calibri"/>
                <a:ea typeface="MS PGothic"/>
                <a:cs typeface="+mn-cs"/>
              </a:rPr>
              <a:t>Mass Trauma Intervention: Empirical Evidence. Psychiatry. 2007;70(4):283-315</a:t>
            </a:r>
            <a:r>
              <a:rPr lang="en-US" sz="700" kern="1200">
                <a:latin typeface="Calibri"/>
                <a:ea typeface="MS PGothic"/>
                <a:cs typeface="+mn-cs"/>
              </a:rPr>
              <a:t>.</a:t>
            </a:r>
            <a:endParaRPr lang="en-US"/>
          </a:p>
        </p:txBody>
      </p:sp>
    </p:spTree>
    <p:extLst>
      <p:ext uri="{BB962C8B-B14F-4D97-AF65-F5344CB8AC3E}">
        <p14:creationId xmlns:p14="http://schemas.microsoft.com/office/powerpoint/2010/main" val="1516748188"/>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94ee8d01-f421-4391-b148-558b300cf48d">
      <UserInfo>
        <DisplayName>Adler Yuan, Stephanie</DisplayName>
        <AccountId>12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24B4EE92B44774EA32D8FD0538BA2BB" ma:contentTypeVersion="6" ma:contentTypeDescription="Create a new document." ma:contentTypeScope="" ma:versionID="3402adeaa4162e8600bd12b2d208c958">
  <xsd:schema xmlns:xsd="http://www.w3.org/2001/XMLSchema" xmlns:xs="http://www.w3.org/2001/XMLSchema" xmlns:p="http://schemas.microsoft.com/office/2006/metadata/properties" xmlns:ns2="0afe235e-9c5f-4336-9cf9-3e72d3e85017" xmlns:ns3="94ee8d01-f421-4391-b148-558b300cf48d" targetNamespace="http://schemas.microsoft.com/office/2006/metadata/properties" ma:root="true" ma:fieldsID="cf3744e56f0e3bebbb599fc103fd6ace" ns2:_="" ns3:_="">
    <xsd:import namespace="0afe235e-9c5f-4336-9cf9-3e72d3e85017"/>
    <xsd:import namespace="94ee8d01-f421-4391-b148-558b300cf48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fe235e-9c5f-4336-9cf9-3e72d3e850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ee8d01-f421-4391-b148-558b300cf48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E2846A-B0A8-4DB7-8DEE-7BC4BC38E63A}">
  <ds:schemaRefs>
    <ds:schemaRef ds:uri="http://schemas.microsoft.com/sharepoint/v3/contenttype/forms"/>
  </ds:schemaRefs>
</ds:datastoreItem>
</file>

<file path=customXml/itemProps2.xml><?xml version="1.0" encoding="utf-8"?>
<ds:datastoreItem xmlns:ds="http://schemas.openxmlformats.org/officeDocument/2006/customXml" ds:itemID="{43DAB632-198C-49E9-9ECB-430D277809EE}">
  <ds:schemaRefs>
    <ds:schemaRef ds:uri="http://schemas.microsoft.com/office/2006/metadata/properties"/>
    <ds:schemaRef ds:uri="http://schemas.microsoft.com/office/infopath/2007/PartnerControls"/>
    <ds:schemaRef ds:uri="94ee8d01-f421-4391-b148-558b300cf48d"/>
  </ds:schemaRefs>
</ds:datastoreItem>
</file>

<file path=customXml/itemProps3.xml><?xml version="1.0" encoding="utf-8"?>
<ds:datastoreItem xmlns:ds="http://schemas.openxmlformats.org/officeDocument/2006/customXml" ds:itemID="{2254AB02-6E5B-4277-A623-E92397C008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fe235e-9c5f-4336-9cf9-3e72d3e85017"/>
    <ds:schemaRef ds:uri="94ee8d01-f421-4391-b148-558b300cf48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3669</Words>
  <Application>Microsoft Macintosh PowerPoint</Application>
  <PresentationFormat>Custom</PresentationFormat>
  <Paragraphs>448</Paragraphs>
  <Slides>21</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Arial Narrow</vt:lpstr>
      <vt:lpstr>Arial Unicode MS</vt:lpstr>
      <vt:lpstr>Calibri</vt:lpstr>
      <vt:lpstr>Calibri Light</vt:lpstr>
      <vt:lpstr>MS PGothic</vt:lpstr>
      <vt:lpstr>ＭＳ Ｐゴシック</vt:lpstr>
      <vt:lpstr>ヒラギノ角ゴ Pro W3</vt:lpstr>
      <vt:lpstr>Arial</vt:lpstr>
      <vt:lpstr>1_Office Theme</vt:lpstr>
      <vt:lpstr>Office Theme</vt:lpstr>
      <vt:lpstr>PowerPoint Presentation</vt:lpstr>
      <vt:lpstr>Briefing Objectives</vt:lpstr>
      <vt:lpstr>What is the Stress First Aid Model? </vt:lpstr>
      <vt:lpstr>Characteristics of Stress First Aid</vt:lpstr>
      <vt:lpstr>PowerPoint Presentation</vt:lpstr>
      <vt:lpstr>Why Implement Stress First Aid?</vt:lpstr>
      <vt:lpstr>Potential Sources of Distress in Healthcare</vt:lpstr>
      <vt:lpstr>The Stress Continuum Model</vt:lpstr>
      <vt:lpstr>PowerPoint Presentation</vt:lpstr>
      <vt:lpstr>Stress First Aid Model</vt:lpstr>
      <vt:lpstr>Essential SFA Skills</vt:lpstr>
      <vt:lpstr>How Can You Use SFA?</vt:lpstr>
      <vt:lpstr>Check Actions</vt:lpstr>
      <vt:lpstr>Coordinate Actions</vt:lpstr>
      <vt:lpstr>Cover Actions</vt:lpstr>
      <vt:lpstr>Calm Actions</vt:lpstr>
      <vt:lpstr>Connect Actions</vt:lpstr>
      <vt:lpstr>Competence Actions</vt:lpstr>
      <vt:lpstr>Confidence Actions</vt:lpstr>
      <vt:lpstr>Key Point Emphasis</vt:lpstr>
      <vt:lpstr>Next Steps</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First Aid</dc:title>
  <dc:creator>Lown, Beth A.,M.D.</dc:creator>
  <cp:lastModifiedBy>Anna Ferrato</cp:lastModifiedBy>
  <cp:revision>2</cp:revision>
  <cp:lastPrinted>2020-07-09T02:22:31Z</cp:lastPrinted>
  <dcterms:created xsi:type="dcterms:W3CDTF">2020-06-21T16:26:07Z</dcterms:created>
  <dcterms:modified xsi:type="dcterms:W3CDTF">2020-07-30T16:17:52Z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0x010100724B4EE92B44774EA32D8FD0538BA2BB</vt:lpwstr>
  </property>
</Properties>
</file>