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3"/>
  </p:notesMasterIdLst>
  <p:handoutMasterIdLst>
    <p:handoutMasterId r:id="rId24"/>
  </p:handoutMasterIdLst>
  <p:sldIdLst>
    <p:sldId id="256" r:id="rId5"/>
    <p:sldId id="1004" r:id="rId6"/>
    <p:sldId id="265" r:id="rId7"/>
    <p:sldId id="545" r:id="rId8"/>
    <p:sldId id="259" r:id="rId9"/>
    <p:sldId id="1932" r:id="rId10"/>
    <p:sldId id="1933" r:id="rId11"/>
    <p:sldId id="1771" r:id="rId12"/>
    <p:sldId id="1761" r:id="rId13"/>
    <p:sldId id="1874" r:id="rId14"/>
    <p:sldId id="1762" r:id="rId15"/>
    <p:sldId id="1774" r:id="rId16"/>
    <p:sldId id="270" r:id="rId17"/>
    <p:sldId id="1942" r:id="rId18"/>
    <p:sldId id="271" r:id="rId19"/>
    <p:sldId id="1779" r:id="rId20"/>
    <p:sldId id="272" r:id="rId21"/>
    <p:sldId id="1805" r:id="rId22"/>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rick, Cybele" initials="MC" lastIdx="10" clrIdx="0">
    <p:extLst/>
  </p:cmAuthor>
  <p:cmAuthor id="2" name="Patricia Watson" initials="PW"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E7A"/>
    <a:srgbClr val="F4FF88"/>
    <a:srgbClr val="EBD800"/>
    <a:srgbClr val="FFFFFF"/>
    <a:srgbClr val="174782"/>
    <a:srgbClr val="3088CD"/>
    <a:srgbClr val="830936"/>
    <a:srgbClr val="8309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0" autoAdjust="0"/>
    <p:restoredTop sz="84491" autoAdjust="0"/>
  </p:normalViewPr>
  <p:slideViewPr>
    <p:cSldViewPr>
      <p:cViewPr varScale="1">
        <p:scale>
          <a:sx n="93" d="100"/>
          <a:sy n="93" d="100"/>
        </p:scale>
        <p:origin x="2080" y="208"/>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00" y="-90"/>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svg"/><Relationship Id="rId5" Type="http://schemas.openxmlformats.org/officeDocument/2006/relationships/image" Target="../media/image8.png"/><Relationship Id="rId6" Type="http://schemas.openxmlformats.org/officeDocument/2006/relationships/image" Target="../media/image11.svg"/><Relationship Id="rId7" Type="http://schemas.openxmlformats.org/officeDocument/2006/relationships/image" Target="../media/image9.png"/><Relationship Id="rId8" Type="http://schemas.openxmlformats.org/officeDocument/2006/relationships/image" Target="../media/image13.svg"/><Relationship Id="rId1" Type="http://schemas.openxmlformats.org/officeDocument/2006/relationships/image" Target="../media/image6.png"/><Relationship Id="rId2" Type="http://schemas.openxmlformats.org/officeDocument/2006/relationships/image" Target="../media/image7.svg"/></Relationships>
</file>

<file path=ppt/diagrams/_rels/data10.xml.rels><?xml version="1.0" encoding="UTF-8" standalone="yes"?>
<Relationships xmlns="http://schemas.openxmlformats.org/package/2006/relationships"><Relationship Id="rId11" Type="http://schemas.openxmlformats.org/officeDocument/2006/relationships/image" Target="../media/image51.png"/><Relationship Id="rId12" Type="http://schemas.openxmlformats.org/officeDocument/2006/relationships/image" Target="../media/image91.svg"/><Relationship Id="rId1" Type="http://schemas.openxmlformats.org/officeDocument/2006/relationships/image" Target="../media/image46.png"/><Relationship Id="rId2" Type="http://schemas.openxmlformats.org/officeDocument/2006/relationships/image" Target="../media/image81.svg"/><Relationship Id="rId3" Type="http://schemas.openxmlformats.org/officeDocument/2006/relationships/image" Target="../media/image47.png"/><Relationship Id="rId4" Type="http://schemas.openxmlformats.org/officeDocument/2006/relationships/image" Target="../media/image83.svg"/><Relationship Id="rId5" Type="http://schemas.openxmlformats.org/officeDocument/2006/relationships/image" Target="../media/image48.png"/><Relationship Id="rId6" Type="http://schemas.openxmlformats.org/officeDocument/2006/relationships/image" Target="../media/image85.svg"/><Relationship Id="rId7" Type="http://schemas.openxmlformats.org/officeDocument/2006/relationships/image" Target="../media/image49.png"/><Relationship Id="rId8" Type="http://schemas.openxmlformats.org/officeDocument/2006/relationships/image" Target="../media/image87.svg"/><Relationship Id="rId9" Type="http://schemas.openxmlformats.org/officeDocument/2006/relationships/image" Target="../media/image50.png"/><Relationship Id="rId10" Type="http://schemas.openxmlformats.org/officeDocument/2006/relationships/image" Target="../media/image89.svg"/></Relationships>
</file>

<file path=ppt/diagrams/_rels/data12.xml.rels><?xml version="1.0" encoding="UTF-8" standalone="yes"?>
<Relationships xmlns="http://schemas.openxmlformats.org/package/2006/relationships"><Relationship Id="rId11" Type="http://schemas.openxmlformats.org/officeDocument/2006/relationships/image" Target="../media/image57.png"/><Relationship Id="rId12" Type="http://schemas.openxmlformats.org/officeDocument/2006/relationships/image" Target="../media/image109.svg"/><Relationship Id="rId1" Type="http://schemas.openxmlformats.org/officeDocument/2006/relationships/image" Target="../media/image52.png"/><Relationship Id="rId2" Type="http://schemas.openxmlformats.org/officeDocument/2006/relationships/image" Target="../media/image99.svg"/><Relationship Id="rId3" Type="http://schemas.openxmlformats.org/officeDocument/2006/relationships/image" Target="../media/image53.png"/><Relationship Id="rId4" Type="http://schemas.openxmlformats.org/officeDocument/2006/relationships/image" Target="../media/image101.svg"/><Relationship Id="rId5" Type="http://schemas.openxmlformats.org/officeDocument/2006/relationships/image" Target="../media/image54.png"/><Relationship Id="rId6" Type="http://schemas.openxmlformats.org/officeDocument/2006/relationships/image" Target="../media/image103.svg"/><Relationship Id="rId7" Type="http://schemas.openxmlformats.org/officeDocument/2006/relationships/image" Target="../media/image55.png"/><Relationship Id="rId8" Type="http://schemas.openxmlformats.org/officeDocument/2006/relationships/image" Target="../media/image105.svg"/><Relationship Id="rId9" Type="http://schemas.openxmlformats.org/officeDocument/2006/relationships/image" Target="../media/image56.png"/><Relationship Id="rId10" Type="http://schemas.openxmlformats.org/officeDocument/2006/relationships/image" Target="../media/image107.svg"/></Relationships>
</file>

<file path=ppt/diagrams/_rels/data13.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119.svg"/><Relationship Id="rId1" Type="http://schemas.openxmlformats.org/officeDocument/2006/relationships/image" Target="../media/image58.png"/><Relationship Id="rId2" Type="http://schemas.openxmlformats.org/officeDocument/2006/relationships/image" Target="../media/image117.svg"/></Relationships>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41.svg"/><Relationship Id="rId5" Type="http://schemas.openxmlformats.org/officeDocument/2006/relationships/image" Target="../media/image34.png"/><Relationship Id="rId6" Type="http://schemas.openxmlformats.org/officeDocument/2006/relationships/image" Target="../media/image43.svg"/><Relationship Id="rId7" Type="http://schemas.openxmlformats.org/officeDocument/2006/relationships/image" Target="../media/image35.png"/><Relationship Id="rId8" Type="http://schemas.openxmlformats.org/officeDocument/2006/relationships/image" Target="../media/image45.svg"/><Relationship Id="rId9" Type="http://schemas.openxmlformats.org/officeDocument/2006/relationships/image" Target="../media/image36.png"/><Relationship Id="rId10" Type="http://schemas.openxmlformats.org/officeDocument/2006/relationships/image" Target="../media/image47.svg"/><Relationship Id="rId1" Type="http://schemas.openxmlformats.org/officeDocument/2006/relationships/image" Target="../media/image32.png"/><Relationship Id="rId2" Type="http://schemas.openxmlformats.org/officeDocument/2006/relationships/image" Target="../media/image39.svg"/></Relationships>
</file>

<file path=ppt/diagrams/_rels/data6.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image" Target="../media/image61.svg"/><Relationship Id="rId1" Type="http://schemas.openxmlformats.org/officeDocument/2006/relationships/image" Target="../media/image37.png"/><Relationship Id="rId2" Type="http://schemas.openxmlformats.org/officeDocument/2006/relationships/image" Target="../media/image53.svg"/><Relationship Id="rId3" Type="http://schemas.openxmlformats.org/officeDocument/2006/relationships/image" Target="../media/image34.png"/><Relationship Id="rId4" Type="http://schemas.openxmlformats.org/officeDocument/2006/relationships/image" Target="../media/image43.svg"/><Relationship Id="rId5" Type="http://schemas.openxmlformats.org/officeDocument/2006/relationships/image" Target="../media/image38.png"/><Relationship Id="rId6" Type="http://schemas.openxmlformats.org/officeDocument/2006/relationships/image" Target="../media/image55.svg"/><Relationship Id="rId7" Type="http://schemas.openxmlformats.org/officeDocument/2006/relationships/image" Target="../media/image39.png"/><Relationship Id="rId8" Type="http://schemas.openxmlformats.org/officeDocument/2006/relationships/image" Target="../media/image57.svg"/><Relationship Id="rId9" Type="http://schemas.openxmlformats.org/officeDocument/2006/relationships/image" Target="../media/image40.png"/><Relationship Id="rId10" Type="http://schemas.openxmlformats.org/officeDocument/2006/relationships/image" Target="../media/image59.svg"/></Relationships>
</file>

<file path=ppt/diagrams/_rels/data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71.svg"/><Relationship Id="rId5" Type="http://schemas.openxmlformats.org/officeDocument/2006/relationships/image" Target="../media/image44.png"/><Relationship Id="rId6" Type="http://schemas.openxmlformats.org/officeDocument/2006/relationships/image" Target="../media/image73.svg"/><Relationship Id="rId7" Type="http://schemas.openxmlformats.org/officeDocument/2006/relationships/image" Target="../media/image45.png"/><Relationship Id="rId8" Type="http://schemas.openxmlformats.org/officeDocument/2006/relationships/image" Target="../media/image75.svg"/><Relationship Id="rId1" Type="http://schemas.openxmlformats.org/officeDocument/2006/relationships/image" Target="../media/image42.png"/><Relationship Id="rId2" Type="http://schemas.openxmlformats.org/officeDocument/2006/relationships/image" Target="../media/image6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svg"/><Relationship Id="rId5" Type="http://schemas.openxmlformats.org/officeDocument/2006/relationships/image" Target="../media/image8.png"/><Relationship Id="rId6" Type="http://schemas.openxmlformats.org/officeDocument/2006/relationships/image" Target="../media/image11.svg"/><Relationship Id="rId7" Type="http://schemas.openxmlformats.org/officeDocument/2006/relationships/image" Target="../media/image9.png"/><Relationship Id="rId8" Type="http://schemas.openxmlformats.org/officeDocument/2006/relationships/image" Target="../media/image13.svg"/><Relationship Id="rId1" Type="http://schemas.openxmlformats.org/officeDocument/2006/relationships/image" Target="../media/image6.png"/><Relationship Id="rId2" Type="http://schemas.openxmlformats.org/officeDocument/2006/relationships/image" Target="../media/image7.svg"/></Relationships>
</file>

<file path=ppt/diagrams/_rels/drawing10.xml.rels><?xml version="1.0" encoding="UTF-8" standalone="yes"?>
<Relationships xmlns="http://schemas.openxmlformats.org/package/2006/relationships"><Relationship Id="rId11" Type="http://schemas.openxmlformats.org/officeDocument/2006/relationships/image" Target="../media/image51.png"/><Relationship Id="rId12" Type="http://schemas.openxmlformats.org/officeDocument/2006/relationships/image" Target="../media/image91.svg"/><Relationship Id="rId1" Type="http://schemas.openxmlformats.org/officeDocument/2006/relationships/image" Target="../media/image46.png"/><Relationship Id="rId2" Type="http://schemas.openxmlformats.org/officeDocument/2006/relationships/image" Target="../media/image81.svg"/><Relationship Id="rId3" Type="http://schemas.openxmlformats.org/officeDocument/2006/relationships/image" Target="../media/image47.png"/><Relationship Id="rId4" Type="http://schemas.openxmlformats.org/officeDocument/2006/relationships/image" Target="../media/image83.svg"/><Relationship Id="rId5" Type="http://schemas.openxmlformats.org/officeDocument/2006/relationships/image" Target="../media/image48.png"/><Relationship Id="rId6" Type="http://schemas.openxmlformats.org/officeDocument/2006/relationships/image" Target="../media/image85.svg"/><Relationship Id="rId7" Type="http://schemas.openxmlformats.org/officeDocument/2006/relationships/image" Target="../media/image49.png"/><Relationship Id="rId8" Type="http://schemas.openxmlformats.org/officeDocument/2006/relationships/image" Target="../media/image87.svg"/><Relationship Id="rId9" Type="http://schemas.openxmlformats.org/officeDocument/2006/relationships/image" Target="../media/image50.png"/><Relationship Id="rId10" Type="http://schemas.openxmlformats.org/officeDocument/2006/relationships/image" Target="../media/image89.svg"/></Relationships>
</file>

<file path=ppt/diagrams/_rels/drawing12.xml.rels><?xml version="1.0" encoding="UTF-8" standalone="yes"?>
<Relationships xmlns="http://schemas.openxmlformats.org/package/2006/relationships"><Relationship Id="rId11" Type="http://schemas.openxmlformats.org/officeDocument/2006/relationships/image" Target="../media/image57.png"/><Relationship Id="rId12" Type="http://schemas.openxmlformats.org/officeDocument/2006/relationships/image" Target="../media/image109.svg"/><Relationship Id="rId1" Type="http://schemas.openxmlformats.org/officeDocument/2006/relationships/image" Target="../media/image52.png"/><Relationship Id="rId2" Type="http://schemas.openxmlformats.org/officeDocument/2006/relationships/image" Target="../media/image99.svg"/><Relationship Id="rId3" Type="http://schemas.openxmlformats.org/officeDocument/2006/relationships/image" Target="../media/image53.png"/><Relationship Id="rId4" Type="http://schemas.openxmlformats.org/officeDocument/2006/relationships/image" Target="../media/image101.svg"/><Relationship Id="rId5" Type="http://schemas.openxmlformats.org/officeDocument/2006/relationships/image" Target="../media/image54.png"/><Relationship Id="rId6" Type="http://schemas.openxmlformats.org/officeDocument/2006/relationships/image" Target="../media/image103.svg"/><Relationship Id="rId7" Type="http://schemas.openxmlformats.org/officeDocument/2006/relationships/image" Target="../media/image55.png"/><Relationship Id="rId8" Type="http://schemas.openxmlformats.org/officeDocument/2006/relationships/image" Target="../media/image105.svg"/><Relationship Id="rId9" Type="http://schemas.openxmlformats.org/officeDocument/2006/relationships/image" Target="../media/image56.png"/><Relationship Id="rId10" Type="http://schemas.openxmlformats.org/officeDocument/2006/relationships/image" Target="../media/image107.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119.svg"/><Relationship Id="rId1" Type="http://schemas.openxmlformats.org/officeDocument/2006/relationships/image" Target="../media/image58.png"/><Relationship Id="rId2" Type="http://schemas.openxmlformats.org/officeDocument/2006/relationships/image" Target="../media/image1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41.svg"/><Relationship Id="rId5" Type="http://schemas.openxmlformats.org/officeDocument/2006/relationships/image" Target="../media/image34.png"/><Relationship Id="rId6" Type="http://schemas.openxmlformats.org/officeDocument/2006/relationships/image" Target="../media/image43.svg"/><Relationship Id="rId7" Type="http://schemas.openxmlformats.org/officeDocument/2006/relationships/image" Target="../media/image35.png"/><Relationship Id="rId8" Type="http://schemas.openxmlformats.org/officeDocument/2006/relationships/image" Target="../media/image45.svg"/><Relationship Id="rId9" Type="http://schemas.openxmlformats.org/officeDocument/2006/relationships/image" Target="../media/image36.png"/><Relationship Id="rId10" Type="http://schemas.openxmlformats.org/officeDocument/2006/relationships/image" Target="../media/image47.svg"/><Relationship Id="rId1" Type="http://schemas.openxmlformats.org/officeDocument/2006/relationships/image" Target="../media/image32.png"/><Relationship Id="rId2"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image" Target="../media/image61.svg"/><Relationship Id="rId1" Type="http://schemas.openxmlformats.org/officeDocument/2006/relationships/image" Target="../media/image37.png"/><Relationship Id="rId2" Type="http://schemas.openxmlformats.org/officeDocument/2006/relationships/image" Target="../media/image53.svg"/><Relationship Id="rId3" Type="http://schemas.openxmlformats.org/officeDocument/2006/relationships/image" Target="../media/image34.png"/><Relationship Id="rId4" Type="http://schemas.openxmlformats.org/officeDocument/2006/relationships/image" Target="../media/image43.svg"/><Relationship Id="rId5" Type="http://schemas.openxmlformats.org/officeDocument/2006/relationships/image" Target="../media/image38.png"/><Relationship Id="rId6" Type="http://schemas.openxmlformats.org/officeDocument/2006/relationships/image" Target="../media/image55.svg"/><Relationship Id="rId7" Type="http://schemas.openxmlformats.org/officeDocument/2006/relationships/image" Target="../media/image39.png"/><Relationship Id="rId8" Type="http://schemas.openxmlformats.org/officeDocument/2006/relationships/image" Target="../media/image57.svg"/><Relationship Id="rId9" Type="http://schemas.openxmlformats.org/officeDocument/2006/relationships/image" Target="../media/image40.png"/><Relationship Id="rId10" Type="http://schemas.openxmlformats.org/officeDocument/2006/relationships/image" Target="../media/image5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71.svg"/><Relationship Id="rId5" Type="http://schemas.openxmlformats.org/officeDocument/2006/relationships/image" Target="../media/image44.png"/><Relationship Id="rId6" Type="http://schemas.openxmlformats.org/officeDocument/2006/relationships/image" Target="../media/image73.svg"/><Relationship Id="rId7" Type="http://schemas.openxmlformats.org/officeDocument/2006/relationships/image" Target="../media/image45.png"/><Relationship Id="rId8" Type="http://schemas.openxmlformats.org/officeDocument/2006/relationships/image" Target="../media/image75.svg"/><Relationship Id="rId1" Type="http://schemas.openxmlformats.org/officeDocument/2006/relationships/image" Target="../media/image42.png"/><Relationship Id="rId2" Type="http://schemas.openxmlformats.org/officeDocument/2006/relationships/image" Target="../media/image6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222C3C-F324-42CB-9B8F-55D72CF3385D}"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4DF6A0A3-9039-4AF3-86D6-C5063F5479AB}">
      <dgm:prSet custT="1"/>
      <dgm:spPr/>
      <dgm:t>
        <a:bodyPr/>
        <a:lstStyle/>
        <a:p>
          <a:pPr>
            <a:lnSpc>
              <a:spcPct val="100000"/>
            </a:lnSpc>
          </a:pPr>
          <a:r>
            <a:rPr lang="en-US" sz="2000"/>
            <a:t>SFA fosters longevity in the job</a:t>
          </a:r>
          <a:endParaRPr lang="en-US" sz="2000" dirty="0"/>
        </a:p>
      </dgm:t>
    </dgm:pt>
    <dgm:pt modelId="{F6BA32E2-7FE4-458A-9F56-DCC61D7F3E9E}" type="parTrans" cxnId="{848EE296-35AF-49EC-A63E-F05375C3A841}">
      <dgm:prSet/>
      <dgm:spPr/>
      <dgm:t>
        <a:bodyPr/>
        <a:lstStyle/>
        <a:p>
          <a:endParaRPr lang="en-US"/>
        </a:p>
      </dgm:t>
    </dgm:pt>
    <dgm:pt modelId="{86E095BA-4BA6-4566-884B-F5C4F5932D8F}" type="sibTrans" cxnId="{848EE296-35AF-49EC-A63E-F05375C3A841}">
      <dgm:prSet/>
      <dgm:spPr/>
      <dgm:t>
        <a:bodyPr/>
        <a:lstStyle/>
        <a:p>
          <a:endParaRPr lang="en-US"/>
        </a:p>
      </dgm:t>
    </dgm:pt>
    <dgm:pt modelId="{FC85D000-AE2A-45EA-A07C-386DADC7B1BF}">
      <dgm:prSet custT="1"/>
      <dgm:spPr/>
      <dgm:t>
        <a:bodyPr/>
        <a:lstStyle/>
        <a:p>
          <a:pPr>
            <a:lnSpc>
              <a:spcPct val="100000"/>
            </a:lnSpc>
          </a:pPr>
          <a:r>
            <a:rPr lang="en-US" sz="2000"/>
            <a:t>SFA can reduce stigma by changing culture</a:t>
          </a:r>
          <a:endParaRPr lang="en-US" sz="2000" dirty="0"/>
        </a:p>
      </dgm:t>
    </dgm:pt>
    <dgm:pt modelId="{52EC128F-7A11-4667-AE3E-FA0B51A97313}" type="parTrans" cxnId="{E4A15148-B9D1-4280-BD03-D75C567AF699}">
      <dgm:prSet/>
      <dgm:spPr/>
      <dgm:t>
        <a:bodyPr/>
        <a:lstStyle/>
        <a:p>
          <a:endParaRPr lang="en-US"/>
        </a:p>
      </dgm:t>
    </dgm:pt>
    <dgm:pt modelId="{7E9D4DD6-5C08-4CFA-B9A2-589E5DD8E73D}" type="sibTrans" cxnId="{E4A15148-B9D1-4280-BD03-D75C567AF699}">
      <dgm:prSet/>
      <dgm:spPr/>
      <dgm:t>
        <a:bodyPr/>
        <a:lstStyle/>
        <a:p>
          <a:endParaRPr lang="en-US"/>
        </a:p>
      </dgm:t>
    </dgm:pt>
    <dgm:pt modelId="{5B4B1BF3-EC18-AC42-8C5F-1C483BBBB0FA}">
      <dgm:prSet custT="1"/>
      <dgm:spPr/>
      <dgm:t>
        <a:bodyPr/>
        <a:lstStyle/>
        <a:p>
          <a:pPr>
            <a:lnSpc>
              <a:spcPct val="100000"/>
            </a:lnSpc>
          </a:pPr>
          <a:r>
            <a:rPr lang="en-US" sz="2000"/>
            <a:t>SFA is a framework to improve recovery from stress reactions</a:t>
          </a:r>
          <a:endParaRPr lang="en-US" sz="2000" dirty="0"/>
        </a:p>
      </dgm:t>
    </dgm:pt>
    <dgm:pt modelId="{800B47D7-6AA6-6349-BAC3-A1F5DD5DBCD6}" type="parTrans" cxnId="{C3D2E6DF-A709-964A-BCCF-03F905C3395E}">
      <dgm:prSet/>
      <dgm:spPr/>
      <dgm:t>
        <a:bodyPr/>
        <a:lstStyle/>
        <a:p>
          <a:endParaRPr lang="en-US"/>
        </a:p>
      </dgm:t>
    </dgm:pt>
    <dgm:pt modelId="{46043493-CD24-5E4B-BF0A-5760DDD74EAB}" type="sibTrans" cxnId="{C3D2E6DF-A709-964A-BCCF-03F905C3395E}">
      <dgm:prSet/>
      <dgm:spPr/>
      <dgm:t>
        <a:bodyPr/>
        <a:lstStyle/>
        <a:p>
          <a:endParaRPr lang="en-US"/>
        </a:p>
      </dgm:t>
    </dgm:pt>
    <dgm:pt modelId="{009BB95F-01A7-EA49-95A7-87D27B4CACCE}">
      <dgm:prSet custT="1"/>
      <dgm:spPr/>
      <dgm:t>
        <a:bodyPr/>
        <a:lstStyle/>
        <a:p>
          <a:pPr>
            <a:lnSpc>
              <a:spcPct val="100000"/>
            </a:lnSpc>
          </a:pPr>
          <a:r>
            <a:rPr lang="en-US" sz="2000"/>
            <a:t>SFA addresses stress reactions before they create problems </a:t>
          </a:r>
          <a:endParaRPr lang="en-US" sz="2000" dirty="0"/>
        </a:p>
      </dgm:t>
    </dgm:pt>
    <dgm:pt modelId="{A870A5C1-AF75-B440-9081-D9BCD1C48415}" type="parTrans" cxnId="{F474095B-9145-1442-9BBC-AEBE0909AD35}">
      <dgm:prSet/>
      <dgm:spPr/>
      <dgm:t>
        <a:bodyPr/>
        <a:lstStyle/>
        <a:p>
          <a:endParaRPr lang="en-US"/>
        </a:p>
      </dgm:t>
    </dgm:pt>
    <dgm:pt modelId="{B1E0BBD6-0575-6B4C-ADB9-35DF7BCF202E}" type="sibTrans" cxnId="{F474095B-9145-1442-9BBC-AEBE0909AD35}">
      <dgm:prSet/>
      <dgm:spPr/>
      <dgm:t>
        <a:bodyPr/>
        <a:lstStyle/>
        <a:p>
          <a:endParaRPr lang="en-US"/>
        </a:p>
      </dgm:t>
    </dgm:pt>
    <dgm:pt modelId="{F5B9C0E8-358C-6C46-8BE6-2B0FE224399A}">
      <dgm:prSet custT="1"/>
      <dgm:spPr/>
      <dgm:t>
        <a:bodyPr/>
        <a:lstStyle/>
        <a:p>
          <a:pPr>
            <a:lnSpc>
              <a:spcPct val="100000"/>
            </a:lnSpc>
          </a:pPr>
          <a:r>
            <a:rPr lang="en-US" sz="2000"/>
            <a:t>SFA creates a common language to address stress</a:t>
          </a:r>
          <a:endParaRPr lang="en-US" sz="2000" dirty="0"/>
        </a:p>
      </dgm:t>
    </dgm:pt>
    <dgm:pt modelId="{5A807451-B137-E64F-B031-80F60A48DB04}" type="parTrans" cxnId="{F2DE1437-35B5-2746-B774-13FF3B337271}">
      <dgm:prSet/>
      <dgm:spPr/>
      <dgm:t>
        <a:bodyPr/>
        <a:lstStyle/>
        <a:p>
          <a:endParaRPr lang="en-US"/>
        </a:p>
      </dgm:t>
    </dgm:pt>
    <dgm:pt modelId="{4F5AF61D-778E-264E-AE9E-686B9915CC13}" type="sibTrans" cxnId="{F2DE1437-35B5-2746-B774-13FF3B337271}">
      <dgm:prSet/>
      <dgm:spPr/>
      <dgm:t>
        <a:bodyPr/>
        <a:lstStyle/>
        <a:p>
          <a:endParaRPr lang="en-US"/>
        </a:p>
      </dgm:t>
    </dgm:pt>
    <dgm:pt modelId="{8683822B-DC34-4337-994D-67DE375D5D9F}" type="pres">
      <dgm:prSet presAssocID="{32222C3C-F324-42CB-9B8F-55D72CF3385D}" presName="root" presStyleCnt="0">
        <dgm:presLayoutVars>
          <dgm:dir/>
          <dgm:resizeHandles val="exact"/>
        </dgm:presLayoutVars>
      </dgm:prSet>
      <dgm:spPr/>
      <dgm:t>
        <a:bodyPr/>
        <a:lstStyle/>
        <a:p>
          <a:endParaRPr lang="en-US"/>
        </a:p>
      </dgm:t>
    </dgm:pt>
    <dgm:pt modelId="{C4DF2073-AACF-E84A-A87B-A59D728BD47E}" type="pres">
      <dgm:prSet presAssocID="{5B4B1BF3-EC18-AC42-8C5F-1C483BBBB0FA}" presName="compNode" presStyleCnt="0"/>
      <dgm:spPr/>
    </dgm:pt>
    <dgm:pt modelId="{8B5A921B-2F88-5A42-873E-6B1BD60BFF02}" type="pres">
      <dgm:prSet presAssocID="{5B4B1BF3-EC18-AC42-8C5F-1C483BBBB0FA}" presName="bgRect" presStyleLbl="bgShp" presStyleIdx="0" presStyleCnt="5"/>
      <dgm:spPr/>
    </dgm:pt>
    <dgm:pt modelId="{70CB8B66-02B6-084D-B76A-40BA56FB5218}" type="pres">
      <dgm:prSet presAssocID="{5B4B1BF3-EC18-AC42-8C5F-1C483BBBB0FA}" presName="iconRect" presStyleLbl="node1" presStyleIdx="0"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pt>
    <dgm:pt modelId="{33D7B4B9-D261-3F4B-833B-27456C681C07}" type="pres">
      <dgm:prSet presAssocID="{5B4B1BF3-EC18-AC42-8C5F-1C483BBBB0FA}" presName="spaceRect" presStyleCnt="0"/>
      <dgm:spPr/>
    </dgm:pt>
    <dgm:pt modelId="{19BD6D0F-B3A2-5F4D-861C-CE8FA7D7EA39}" type="pres">
      <dgm:prSet presAssocID="{5B4B1BF3-EC18-AC42-8C5F-1C483BBBB0FA}" presName="parTx" presStyleLbl="revTx" presStyleIdx="0" presStyleCnt="5">
        <dgm:presLayoutVars>
          <dgm:chMax val="0"/>
          <dgm:chPref val="0"/>
        </dgm:presLayoutVars>
      </dgm:prSet>
      <dgm:spPr/>
      <dgm:t>
        <a:bodyPr/>
        <a:lstStyle/>
        <a:p>
          <a:endParaRPr lang="en-US"/>
        </a:p>
      </dgm:t>
    </dgm:pt>
    <dgm:pt modelId="{71A1C904-796C-3845-B912-C01C4CCEB6CF}" type="pres">
      <dgm:prSet presAssocID="{46043493-CD24-5E4B-BF0A-5760DDD74EAB}" presName="sibTrans" presStyleCnt="0"/>
      <dgm:spPr/>
    </dgm:pt>
    <dgm:pt modelId="{72C3C968-234A-4A1F-A4B5-7F30947C84DB}" type="pres">
      <dgm:prSet presAssocID="{4DF6A0A3-9039-4AF3-86D6-C5063F5479AB}" presName="compNode" presStyleCnt="0"/>
      <dgm:spPr/>
    </dgm:pt>
    <dgm:pt modelId="{C298EA94-07C5-43F7-B468-5EBFED557843}" type="pres">
      <dgm:prSet presAssocID="{4DF6A0A3-9039-4AF3-86D6-C5063F5479AB}" presName="bgRect" presStyleLbl="bgShp" presStyleIdx="1" presStyleCnt="5"/>
      <dgm:spPr/>
    </dgm:pt>
    <dgm:pt modelId="{0CFF9EB1-41F5-44D1-AAD6-5DB3B0ABCA90}" type="pres">
      <dgm:prSet presAssocID="{4DF6A0A3-9039-4AF3-86D6-C5063F5479A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mark"/>
        </a:ext>
      </dgm:extLst>
    </dgm:pt>
    <dgm:pt modelId="{D1A121E2-5B71-462D-BE47-DDBEF3A9F662}" type="pres">
      <dgm:prSet presAssocID="{4DF6A0A3-9039-4AF3-86D6-C5063F5479AB}" presName="spaceRect" presStyleCnt="0"/>
      <dgm:spPr/>
    </dgm:pt>
    <dgm:pt modelId="{A62A28FE-510C-4D36-B12A-65F11D11A358}" type="pres">
      <dgm:prSet presAssocID="{4DF6A0A3-9039-4AF3-86D6-C5063F5479AB}" presName="parTx" presStyleLbl="revTx" presStyleIdx="1" presStyleCnt="5">
        <dgm:presLayoutVars>
          <dgm:chMax val="0"/>
          <dgm:chPref val="0"/>
        </dgm:presLayoutVars>
      </dgm:prSet>
      <dgm:spPr/>
      <dgm:t>
        <a:bodyPr/>
        <a:lstStyle/>
        <a:p>
          <a:endParaRPr lang="en-US"/>
        </a:p>
      </dgm:t>
    </dgm:pt>
    <dgm:pt modelId="{6785DF55-2F29-4574-B05E-4FBC8EE9B875}" type="pres">
      <dgm:prSet presAssocID="{86E095BA-4BA6-4566-884B-F5C4F5932D8F}" presName="sibTrans" presStyleCnt="0"/>
      <dgm:spPr/>
    </dgm:pt>
    <dgm:pt modelId="{8A5A2910-299B-4ABB-B53A-71D0FEA267D4}" type="pres">
      <dgm:prSet presAssocID="{FC85D000-AE2A-45EA-A07C-386DADC7B1BF}" presName="compNode" presStyleCnt="0"/>
      <dgm:spPr/>
    </dgm:pt>
    <dgm:pt modelId="{41B2071C-BBFD-4C16-8E4E-FE8C103800B6}" type="pres">
      <dgm:prSet presAssocID="{FC85D000-AE2A-45EA-A07C-386DADC7B1BF}" presName="bgRect" presStyleLbl="bgShp" presStyleIdx="2" presStyleCnt="5"/>
      <dgm:spPr/>
    </dgm:pt>
    <dgm:pt modelId="{45EFB844-F719-407C-BCAD-E81D96E6AC74}" type="pres">
      <dgm:prSet presAssocID="{FC85D000-AE2A-45EA-A07C-386DADC7B1B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Warning"/>
        </a:ext>
      </dgm:extLst>
    </dgm:pt>
    <dgm:pt modelId="{6534E79B-159D-4CFB-8593-B9FB4F91DA84}" type="pres">
      <dgm:prSet presAssocID="{FC85D000-AE2A-45EA-A07C-386DADC7B1BF}" presName="spaceRect" presStyleCnt="0"/>
      <dgm:spPr/>
    </dgm:pt>
    <dgm:pt modelId="{E054AA9E-2952-4DA4-A4A3-5648FDC5C79F}" type="pres">
      <dgm:prSet presAssocID="{FC85D000-AE2A-45EA-A07C-386DADC7B1BF}" presName="parTx" presStyleLbl="revTx" presStyleIdx="2" presStyleCnt="5">
        <dgm:presLayoutVars>
          <dgm:chMax val="0"/>
          <dgm:chPref val="0"/>
        </dgm:presLayoutVars>
      </dgm:prSet>
      <dgm:spPr/>
      <dgm:t>
        <a:bodyPr/>
        <a:lstStyle/>
        <a:p>
          <a:endParaRPr lang="en-US"/>
        </a:p>
      </dgm:t>
    </dgm:pt>
    <dgm:pt modelId="{3D3ECC5A-E64E-4139-AA4E-74AB31188DCD}" type="pres">
      <dgm:prSet presAssocID="{7E9D4DD6-5C08-4CFA-B9A2-589E5DD8E73D}" presName="sibTrans" presStyleCnt="0"/>
      <dgm:spPr/>
    </dgm:pt>
    <dgm:pt modelId="{D1EF7D90-02BE-4242-99D9-CF7BB274820F}" type="pres">
      <dgm:prSet presAssocID="{F5B9C0E8-358C-6C46-8BE6-2B0FE224399A}" presName="compNode" presStyleCnt="0"/>
      <dgm:spPr/>
    </dgm:pt>
    <dgm:pt modelId="{C300446D-9718-4D43-8F20-501665572F2E}" type="pres">
      <dgm:prSet presAssocID="{F5B9C0E8-358C-6C46-8BE6-2B0FE224399A}" presName="bgRect" presStyleLbl="bgShp" presStyleIdx="3" presStyleCnt="5"/>
      <dgm:spPr/>
    </dgm:pt>
    <dgm:pt modelId="{642914FC-5513-6B42-A6A4-44033B232C23}" type="pres">
      <dgm:prSet presAssocID="{F5B9C0E8-358C-6C46-8BE6-2B0FE224399A}" presName="iconRect" presStyleLbl="node1" presStyleIdx="3" presStyleCnt="5"/>
      <dgm:spPr>
        <a:noFill/>
        <a:ln>
          <a:solidFill>
            <a:srgbClr val="0070C0">
              <a:alpha val="0"/>
            </a:srgbClr>
          </a:solidFill>
        </a:ln>
      </dgm:spPr>
    </dgm:pt>
    <dgm:pt modelId="{34B22857-2041-D043-A17D-9ECFCC616C67}" type="pres">
      <dgm:prSet presAssocID="{F5B9C0E8-358C-6C46-8BE6-2B0FE224399A}" presName="spaceRect" presStyleCnt="0"/>
      <dgm:spPr/>
    </dgm:pt>
    <dgm:pt modelId="{4257A3A6-B673-3C44-9904-655A712E81F1}" type="pres">
      <dgm:prSet presAssocID="{F5B9C0E8-358C-6C46-8BE6-2B0FE224399A}" presName="parTx" presStyleLbl="revTx" presStyleIdx="3" presStyleCnt="5">
        <dgm:presLayoutVars>
          <dgm:chMax val="0"/>
          <dgm:chPref val="0"/>
        </dgm:presLayoutVars>
      </dgm:prSet>
      <dgm:spPr/>
      <dgm:t>
        <a:bodyPr/>
        <a:lstStyle/>
        <a:p>
          <a:endParaRPr lang="en-US"/>
        </a:p>
      </dgm:t>
    </dgm:pt>
    <dgm:pt modelId="{929A21E6-9A12-6145-BE29-6920E2064150}" type="pres">
      <dgm:prSet presAssocID="{4F5AF61D-778E-264E-AE9E-686B9915CC13}" presName="sibTrans" presStyleCnt="0"/>
      <dgm:spPr/>
    </dgm:pt>
    <dgm:pt modelId="{16A2757F-BD14-9E44-9B3A-520A3DB403CA}" type="pres">
      <dgm:prSet presAssocID="{009BB95F-01A7-EA49-95A7-87D27B4CACCE}" presName="compNode" presStyleCnt="0"/>
      <dgm:spPr/>
    </dgm:pt>
    <dgm:pt modelId="{1B3CF45A-9134-FA4F-8F54-26E709D70A51}" type="pres">
      <dgm:prSet presAssocID="{009BB95F-01A7-EA49-95A7-87D27B4CACCE}" presName="bgRect" presStyleLbl="bgShp" presStyleIdx="4" presStyleCnt="5"/>
      <dgm:spPr/>
    </dgm:pt>
    <dgm:pt modelId="{60BB8F24-D282-5241-9E02-61ED90DED6C0}" type="pres">
      <dgm:prSet presAssocID="{009BB95F-01A7-EA49-95A7-87D27B4CACCE}" presName="iconRect" presStyleLbl="node1" presStyleIdx="4" presStyleCnt="5"/>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pt>
    <dgm:pt modelId="{3816C4BE-7061-A049-ABB2-A870B4550AFF}" type="pres">
      <dgm:prSet presAssocID="{009BB95F-01A7-EA49-95A7-87D27B4CACCE}" presName="spaceRect" presStyleCnt="0"/>
      <dgm:spPr/>
    </dgm:pt>
    <dgm:pt modelId="{352458FC-DB4B-F34C-B671-13BAF3DE37AA}" type="pres">
      <dgm:prSet presAssocID="{009BB95F-01A7-EA49-95A7-87D27B4CACCE}" presName="parTx" presStyleLbl="revTx" presStyleIdx="4" presStyleCnt="5">
        <dgm:presLayoutVars>
          <dgm:chMax val="0"/>
          <dgm:chPref val="0"/>
        </dgm:presLayoutVars>
      </dgm:prSet>
      <dgm:spPr/>
      <dgm:t>
        <a:bodyPr/>
        <a:lstStyle/>
        <a:p>
          <a:endParaRPr lang="en-US"/>
        </a:p>
      </dgm:t>
    </dgm:pt>
  </dgm:ptLst>
  <dgm:cxnLst>
    <dgm:cxn modelId="{20C38436-009A-874B-8F68-B492FFA05B0C}" type="presOf" srcId="{009BB95F-01A7-EA49-95A7-87D27B4CACCE}" destId="{352458FC-DB4B-F34C-B671-13BAF3DE37AA}" srcOrd="0" destOrd="0" presId="urn:microsoft.com/office/officeart/2018/2/layout/IconVerticalSolidList"/>
    <dgm:cxn modelId="{E4A15148-B9D1-4280-BD03-D75C567AF699}" srcId="{32222C3C-F324-42CB-9B8F-55D72CF3385D}" destId="{FC85D000-AE2A-45EA-A07C-386DADC7B1BF}" srcOrd="2" destOrd="0" parTransId="{52EC128F-7A11-4667-AE3E-FA0B51A97313}" sibTransId="{7E9D4DD6-5C08-4CFA-B9A2-589E5DD8E73D}"/>
    <dgm:cxn modelId="{FCD12169-E3B8-834D-800E-D263633A7BED}" type="presOf" srcId="{FC85D000-AE2A-45EA-A07C-386DADC7B1BF}" destId="{E054AA9E-2952-4DA4-A4A3-5648FDC5C79F}" srcOrd="0" destOrd="0" presId="urn:microsoft.com/office/officeart/2018/2/layout/IconVerticalSolidList"/>
    <dgm:cxn modelId="{72D497C2-5342-5B47-893C-73BED924AE7D}" type="presOf" srcId="{F5B9C0E8-358C-6C46-8BE6-2B0FE224399A}" destId="{4257A3A6-B673-3C44-9904-655A712E81F1}" srcOrd="0" destOrd="0" presId="urn:microsoft.com/office/officeart/2018/2/layout/IconVerticalSolidList"/>
    <dgm:cxn modelId="{C3D2E6DF-A709-964A-BCCF-03F905C3395E}" srcId="{32222C3C-F324-42CB-9B8F-55D72CF3385D}" destId="{5B4B1BF3-EC18-AC42-8C5F-1C483BBBB0FA}" srcOrd="0" destOrd="0" parTransId="{800B47D7-6AA6-6349-BAC3-A1F5DD5DBCD6}" sibTransId="{46043493-CD24-5E4B-BF0A-5760DDD74EAB}"/>
    <dgm:cxn modelId="{B9937375-C027-6043-8A76-C2DB3337CFE6}" type="presOf" srcId="{32222C3C-F324-42CB-9B8F-55D72CF3385D}" destId="{8683822B-DC34-4337-994D-67DE375D5D9F}" srcOrd="0" destOrd="0" presId="urn:microsoft.com/office/officeart/2018/2/layout/IconVerticalSolidList"/>
    <dgm:cxn modelId="{139E2590-8E02-8342-A551-C4BFDB32CE97}" type="presOf" srcId="{4DF6A0A3-9039-4AF3-86D6-C5063F5479AB}" destId="{A62A28FE-510C-4D36-B12A-65F11D11A358}" srcOrd="0" destOrd="0" presId="urn:microsoft.com/office/officeart/2018/2/layout/IconVerticalSolidList"/>
    <dgm:cxn modelId="{848EE296-35AF-49EC-A63E-F05375C3A841}" srcId="{32222C3C-F324-42CB-9B8F-55D72CF3385D}" destId="{4DF6A0A3-9039-4AF3-86D6-C5063F5479AB}" srcOrd="1" destOrd="0" parTransId="{F6BA32E2-7FE4-458A-9F56-DCC61D7F3E9E}" sibTransId="{86E095BA-4BA6-4566-884B-F5C4F5932D8F}"/>
    <dgm:cxn modelId="{779CB94E-75B5-2F4C-94C6-DF649B65DD8E}" type="presOf" srcId="{5B4B1BF3-EC18-AC42-8C5F-1C483BBBB0FA}" destId="{19BD6D0F-B3A2-5F4D-861C-CE8FA7D7EA39}" srcOrd="0" destOrd="0" presId="urn:microsoft.com/office/officeart/2018/2/layout/IconVerticalSolidList"/>
    <dgm:cxn modelId="{F474095B-9145-1442-9BBC-AEBE0909AD35}" srcId="{32222C3C-F324-42CB-9B8F-55D72CF3385D}" destId="{009BB95F-01A7-EA49-95A7-87D27B4CACCE}" srcOrd="4" destOrd="0" parTransId="{A870A5C1-AF75-B440-9081-D9BCD1C48415}" sibTransId="{B1E0BBD6-0575-6B4C-ADB9-35DF7BCF202E}"/>
    <dgm:cxn modelId="{F2DE1437-35B5-2746-B774-13FF3B337271}" srcId="{32222C3C-F324-42CB-9B8F-55D72CF3385D}" destId="{F5B9C0E8-358C-6C46-8BE6-2B0FE224399A}" srcOrd="3" destOrd="0" parTransId="{5A807451-B137-E64F-B031-80F60A48DB04}" sibTransId="{4F5AF61D-778E-264E-AE9E-686B9915CC13}"/>
    <dgm:cxn modelId="{6C6BBB14-ACF9-C447-8198-72D1B257E0EA}" type="presParOf" srcId="{8683822B-DC34-4337-994D-67DE375D5D9F}" destId="{C4DF2073-AACF-E84A-A87B-A59D728BD47E}" srcOrd="0" destOrd="0" presId="urn:microsoft.com/office/officeart/2018/2/layout/IconVerticalSolidList"/>
    <dgm:cxn modelId="{A6F8E537-679A-5246-8DA6-6AC3000AF6DD}" type="presParOf" srcId="{C4DF2073-AACF-E84A-A87B-A59D728BD47E}" destId="{8B5A921B-2F88-5A42-873E-6B1BD60BFF02}" srcOrd="0" destOrd="0" presId="urn:microsoft.com/office/officeart/2018/2/layout/IconVerticalSolidList"/>
    <dgm:cxn modelId="{ACB90189-93CB-1842-987E-0828A5302B69}" type="presParOf" srcId="{C4DF2073-AACF-E84A-A87B-A59D728BD47E}" destId="{70CB8B66-02B6-084D-B76A-40BA56FB5218}" srcOrd="1" destOrd="0" presId="urn:microsoft.com/office/officeart/2018/2/layout/IconVerticalSolidList"/>
    <dgm:cxn modelId="{29305ECB-4087-6F47-AD3B-98189C192E9C}" type="presParOf" srcId="{C4DF2073-AACF-E84A-A87B-A59D728BD47E}" destId="{33D7B4B9-D261-3F4B-833B-27456C681C07}" srcOrd="2" destOrd="0" presId="urn:microsoft.com/office/officeart/2018/2/layout/IconVerticalSolidList"/>
    <dgm:cxn modelId="{A87A3FEB-97B1-C248-926C-60B217BC7502}" type="presParOf" srcId="{C4DF2073-AACF-E84A-A87B-A59D728BD47E}" destId="{19BD6D0F-B3A2-5F4D-861C-CE8FA7D7EA39}" srcOrd="3" destOrd="0" presId="urn:microsoft.com/office/officeart/2018/2/layout/IconVerticalSolidList"/>
    <dgm:cxn modelId="{29E6B8BE-B011-8341-A35E-1A2C05F790F3}" type="presParOf" srcId="{8683822B-DC34-4337-994D-67DE375D5D9F}" destId="{71A1C904-796C-3845-B912-C01C4CCEB6CF}" srcOrd="1" destOrd="0" presId="urn:microsoft.com/office/officeart/2018/2/layout/IconVerticalSolidList"/>
    <dgm:cxn modelId="{74F1D169-B484-674B-A7D8-EF487B0125B7}" type="presParOf" srcId="{8683822B-DC34-4337-994D-67DE375D5D9F}" destId="{72C3C968-234A-4A1F-A4B5-7F30947C84DB}" srcOrd="2" destOrd="0" presId="urn:microsoft.com/office/officeart/2018/2/layout/IconVerticalSolidList"/>
    <dgm:cxn modelId="{15E0ED1C-7105-604A-A9DA-24288EB10C03}" type="presParOf" srcId="{72C3C968-234A-4A1F-A4B5-7F30947C84DB}" destId="{C298EA94-07C5-43F7-B468-5EBFED557843}" srcOrd="0" destOrd="0" presId="urn:microsoft.com/office/officeart/2018/2/layout/IconVerticalSolidList"/>
    <dgm:cxn modelId="{739CEF4C-80C6-B848-89F9-DFEAE85B9FEA}" type="presParOf" srcId="{72C3C968-234A-4A1F-A4B5-7F30947C84DB}" destId="{0CFF9EB1-41F5-44D1-AAD6-5DB3B0ABCA90}" srcOrd="1" destOrd="0" presId="urn:microsoft.com/office/officeart/2018/2/layout/IconVerticalSolidList"/>
    <dgm:cxn modelId="{520C2C88-E25D-354F-BE0B-E1F919B24392}" type="presParOf" srcId="{72C3C968-234A-4A1F-A4B5-7F30947C84DB}" destId="{D1A121E2-5B71-462D-BE47-DDBEF3A9F662}" srcOrd="2" destOrd="0" presId="urn:microsoft.com/office/officeart/2018/2/layout/IconVerticalSolidList"/>
    <dgm:cxn modelId="{7DECA66B-48D7-924D-A3D7-E7CE37603971}" type="presParOf" srcId="{72C3C968-234A-4A1F-A4B5-7F30947C84DB}" destId="{A62A28FE-510C-4D36-B12A-65F11D11A358}" srcOrd="3" destOrd="0" presId="urn:microsoft.com/office/officeart/2018/2/layout/IconVerticalSolidList"/>
    <dgm:cxn modelId="{F744B1A9-EFA8-5B4E-A4F0-CC1E1B0BB966}" type="presParOf" srcId="{8683822B-DC34-4337-994D-67DE375D5D9F}" destId="{6785DF55-2F29-4574-B05E-4FBC8EE9B875}" srcOrd="3" destOrd="0" presId="urn:microsoft.com/office/officeart/2018/2/layout/IconVerticalSolidList"/>
    <dgm:cxn modelId="{998763CB-1C27-B84D-83EE-A547F7BD13C0}" type="presParOf" srcId="{8683822B-DC34-4337-994D-67DE375D5D9F}" destId="{8A5A2910-299B-4ABB-B53A-71D0FEA267D4}" srcOrd="4" destOrd="0" presId="urn:microsoft.com/office/officeart/2018/2/layout/IconVerticalSolidList"/>
    <dgm:cxn modelId="{0904FA91-6471-BD45-B2DB-EAD08F80BCDF}" type="presParOf" srcId="{8A5A2910-299B-4ABB-B53A-71D0FEA267D4}" destId="{41B2071C-BBFD-4C16-8E4E-FE8C103800B6}" srcOrd="0" destOrd="0" presId="urn:microsoft.com/office/officeart/2018/2/layout/IconVerticalSolidList"/>
    <dgm:cxn modelId="{44FC31A1-233F-6942-988B-F076E86EDC9B}" type="presParOf" srcId="{8A5A2910-299B-4ABB-B53A-71D0FEA267D4}" destId="{45EFB844-F719-407C-BCAD-E81D96E6AC74}" srcOrd="1" destOrd="0" presId="urn:microsoft.com/office/officeart/2018/2/layout/IconVerticalSolidList"/>
    <dgm:cxn modelId="{DEEAB630-6EE3-8F49-85FA-5089CB489A40}" type="presParOf" srcId="{8A5A2910-299B-4ABB-B53A-71D0FEA267D4}" destId="{6534E79B-159D-4CFB-8593-B9FB4F91DA84}" srcOrd="2" destOrd="0" presId="urn:microsoft.com/office/officeart/2018/2/layout/IconVerticalSolidList"/>
    <dgm:cxn modelId="{BD03AB9B-1090-D845-93AD-0A242E2F3BC4}" type="presParOf" srcId="{8A5A2910-299B-4ABB-B53A-71D0FEA267D4}" destId="{E054AA9E-2952-4DA4-A4A3-5648FDC5C79F}" srcOrd="3" destOrd="0" presId="urn:microsoft.com/office/officeart/2018/2/layout/IconVerticalSolidList"/>
    <dgm:cxn modelId="{AED267B9-7560-8F46-9533-B3292B1B1417}" type="presParOf" srcId="{8683822B-DC34-4337-994D-67DE375D5D9F}" destId="{3D3ECC5A-E64E-4139-AA4E-74AB31188DCD}" srcOrd="5" destOrd="0" presId="urn:microsoft.com/office/officeart/2018/2/layout/IconVerticalSolidList"/>
    <dgm:cxn modelId="{5B029F45-DC73-6F41-B592-D5B8AA256B3C}" type="presParOf" srcId="{8683822B-DC34-4337-994D-67DE375D5D9F}" destId="{D1EF7D90-02BE-4242-99D9-CF7BB274820F}" srcOrd="6" destOrd="0" presId="urn:microsoft.com/office/officeart/2018/2/layout/IconVerticalSolidList"/>
    <dgm:cxn modelId="{1AE8898D-0B5C-6946-86B1-2C3C8FCCAC25}" type="presParOf" srcId="{D1EF7D90-02BE-4242-99D9-CF7BB274820F}" destId="{C300446D-9718-4D43-8F20-501665572F2E}" srcOrd="0" destOrd="0" presId="urn:microsoft.com/office/officeart/2018/2/layout/IconVerticalSolidList"/>
    <dgm:cxn modelId="{8199EC33-CC6A-1F47-AF88-385B0B7FE003}" type="presParOf" srcId="{D1EF7D90-02BE-4242-99D9-CF7BB274820F}" destId="{642914FC-5513-6B42-A6A4-44033B232C23}" srcOrd="1" destOrd="0" presId="urn:microsoft.com/office/officeart/2018/2/layout/IconVerticalSolidList"/>
    <dgm:cxn modelId="{00C8E63C-50CA-1C49-9AA1-F160357CFA22}" type="presParOf" srcId="{D1EF7D90-02BE-4242-99D9-CF7BB274820F}" destId="{34B22857-2041-D043-A17D-9ECFCC616C67}" srcOrd="2" destOrd="0" presId="urn:microsoft.com/office/officeart/2018/2/layout/IconVerticalSolidList"/>
    <dgm:cxn modelId="{59F21DD7-E981-634E-A885-D0393A4E985E}" type="presParOf" srcId="{D1EF7D90-02BE-4242-99D9-CF7BB274820F}" destId="{4257A3A6-B673-3C44-9904-655A712E81F1}" srcOrd="3" destOrd="0" presId="urn:microsoft.com/office/officeart/2018/2/layout/IconVerticalSolidList"/>
    <dgm:cxn modelId="{EA71CC0F-9242-AA43-9C55-9B0F7BF79ACF}" type="presParOf" srcId="{8683822B-DC34-4337-994D-67DE375D5D9F}" destId="{929A21E6-9A12-6145-BE29-6920E2064150}" srcOrd="7" destOrd="0" presId="urn:microsoft.com/office/officeart/2018/2/layout/IconVerticalSolidList"/>
    <dgm:cxn modelId="{BC6C45B5-9092-834D-AA8E-B8F2B4240C73}" type="presParOf" srcId="{8683822B-DC34-4337-994D-67DE375D5D9F}" destId="{16A2757F-BD14-9E44-9B3A-520A3DB403CA}" srcOrd="8" destOrd="0" presId="urn:microsoft.com/office/officeart/2018/2/layout/IconVerticalSolidList"/>
    <dgm:cxn modelId="{FD6E67A8-2B3E-AB46-82C7-B5B4679AE33C}" type="presParOf" srcId="{16A2757F-BD14-9E44-9B3A-520A3DB403CA}" destId="{1B3CF45A-9134-FA4F-8F54-26E709D70A51}" srcOrd="0" destOrd="0" presId="urn:microsoft.com/office/officeart/2018/2/layout/IconVerticalSolidList"/>
    <dgm:cxn modelId="{738CB396-6B85-0E4B-9891-487F4995E655}" type="presParOf" srcId="{16A2757F-BD14-9E44-9B3A-520A3DB403CA}" destId="{60BB8F24-D282-5241-9E02-61ED90DED6C0}" srcOrd="1" destOrd="0" presId="urn:microsoft.com/office/officeart/2018/2/layout/IconVerticalSolidList"/>
    <dgm:cxn modelId="{87F1DA58-3BB8-4441-AF00-57DC6E10136D}" type="presParOf" srcId="{16A2757F-BD14-9E44-9B3A-520A3DB403CA}" destId="{3816C4BE-7061-A049-ABB2-A870B4550AFF}" srcOrd="2" destOrd="0" presId="urn:microsoft.com/office/officeart/2018/2/layout/IconVerticalSolidList"/>
    <dgm:cxn modelId="{0C33891C-E6F9-7046-96EC-87D7C046B009}" type="presParOf" srcId="{16A2757F-BD14-9E44-9B3A-520A3DB403CA}" destId="{352458FC-DB4B-F34C-B671-13BAF3DE37A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455EA0-8108-442F-BC2C-924557FD5AB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D6784CF-67AF-4FB3-89C9-EAE7F810AC84}">
      <dgm:prSet/>
      <dgm:spPr/>
      <dgm:t>
        <a:bodyPr/>
        <a:lstStyle/>
        <a:p>
          <a:pPr>
            <a:lnSpc>
              <a:spcPct val="100000"/>
            </a:lnSpc>
          </a:pPr>
          <a:r>
            <a:rPr lang="en-US"/>
            <a:t>Give extra training / mentoring</a:t>
          </a:r>
        </a:p>
      </dgm:t>
    </dgm:pt>
    <dgm:pt modelId="{D48D6E41-E945-42BB-B172-6A36BB296EE0}" type="parTrans" cxnId="{36B4B144-58F0-4AD8-A5E7-28ED33BA89F3}">
      <dgm:prSet/>
      <dgm:spPr/>
      <dgm:t>
        <a:bodyPr/>
        <a:lstStyle/>
        <a:p>
          <a:endParaRPr lang="en-US"/>
        </a:p>
      </dgm:t>
    </dgm:pt>
    <dgm:pt modelId="{87859807-422E-4749-9A04-25B02C5E08C4}" type="sibTrans" cxnId="{36B4B144-58F0-4AD8-A5E7-28ED33BA89F3}">
      <dgm:prSet/>
      <dgm:spPr/>
      <dgm:t>
        <a:bodyPr/>
        <a:lstStyle/>
        <a:p>
          <a:endParaRPr lang="en-US"/>
        </a:p>
      </dgm:t>
    </dgm:pt>
    <dgm:pt modelId="{FA636601-B4CF-4BCF-A4A5-F28801872204}">
      <dgm:prSet/>
      <dgm:spPr/>
      <dgm:t>
        <a:bodyPr/>
        <a:lstStyle/>
        <a:p>
          <a:pPr>
            <a:lnSpc>
              <a:spcPct val="100000"/>
            </a:lnSpc>
          </a:pPr>
          <a:r>
            <a:rPr lang="en-US"/>
            <a:t>Remind of  strategies and skills that have worked before</a:t>
          </a:r>
        </a:p>
      </dgm:t>
    </dgm:pt>
    <dgm:pt modelId="{154F6509-6CEC-4F43-8220-C62BF356F6E1}" type="parTrans" cxnId="{4BCDEF5C-05C8-4349-9218-8D47F05B0B33}">
      <dgm:prSet/>
      <dgm:spPr/>
      <dgm:t>
        <a:bodyPr/>
        <a:lstStyle/>
        <a:p>
          <a:endParaRPr lang="en-US"/>
        </a:p>
      </dgm:t>
    </dgm:pt>
    <dgm:pt modelId="{D228B33C-24DB-49BD-A7EA-B2F0BC3066E1}" type="sibTrans" cxnId="{4BCDEF5C-05C8-4349-9218-8D47F05B0B33}">
      <dgm:prSet/>
      <dgm:spPr/>
      <dgm:t>
        <a:bodyPr/>
        <a:lstStyle/>
        <a:p>
          <a:endParaRPr lang="en-US"/>
        </a:p>
      </dgm:t>
    </dgm:pt>
    <dgm:pt modelId="{1C226634-429A-4253-A774-8A482A134341}">
      <dgm:prSet/>
      <dgm:spPr/>
      <dgm:t>
        <a:bodyPr/>
        <a:lstStyle/>
        <a:p>
          <a:pPr>
            <a:lnSpc>
              <a:spcPct val="100000"/>
            </a:lnSpc>
          </a:pPr>
          <a:r>
            <a:rPr lang="en-US"/>
            <a:t>Encourage active coping </a:t>
          </a:r>
        </a:p>
      </dgm:t>
    </dgm:pt>
    <dgm:pt modelId="{45E6D3C5-CAE1-4924-9B20-8BC67A18ABB4}" type="parTrans" cxnId="{AE3CEC06-EFF9-458D-8C79-605EBB06250B}">
      <dgm:prSet/>
      <dgm:spPr/>
      <dgm:t>
        <a:bodyPr/>
        <a:lstStyle/>
        <a:p>
          <a:endParaRPr lang="en-US"/>
        </a:p>
      </dgm:t>
    </dgm:pt>
    <dgm:pt modelId="{1D029AA2-082B-4C1F-8D04-648A3316D4FB}" type="sibTrans" cxnId="{AE3CEC06-EFF9-458D-8C79-605EBB06250B}">
      <dgm:prSet/>
      <dgm:spPr/>
      <dgm:t>
        <a:bodyPr/>
        <a:lstStyle/>
        <a:p>
          <a:endParaRPr lang="en-US"/>
        </a:p>
      </dgm:t>
    </dgm:pt>
    <dgm:pt modelId="{B1CC2509-F657-4232-9BD8-A968980640DF}">
      <dgm:prSet/>
      <dgm:spPr/>
      <dgm:t>
        <a:bodyPr/>
        <a:lstStyle/>
        <a:p>
          <a:pPr>
            <a:lnSpc>
              <a:spcPct val="100000"/>
            </a:lnSpc>
          </a:pPr>
          <a:r>
            <a:rPr lang="en-US"/>
            <a:t>“Recalibrate” expectations/goals </a:t>
          </a:r>
        </a:p>
      </dgm:t>
    </dgm:pt>
    <dgm:pt modelId="{DCFB511C-9442-47C3-BB9B-898A0E573BA2}" type="parTrans" cxnId="{C12200C3-D9D8-4D07-A63E-EEC74B716835}">
      <dgm:prSet/>
      <dgm:spPr/>
      <dgm:t>
        <a:bodyPr/>
        <a:lstStyle/>
        <a:p>
          <a:endParaRPr lang="en-US"/>
        </a:p>
      </dgm:t>
    </dgm:pt>
    <dgm:pt modelId="{E09D4765-621B-4045-8B1E-86334469E4D6}" type="sibTrans" cxnId="{C12200C3-D9D8-4D07-A63E-EEC74B716835}">
      <dgm:prSet/>
      <dgm:spPr/>
      <dgm:t>
        <a:bodyPr/>
        <a:lstStyle/>
        <a:p>
          <a:endParaRPr lang="en-US"/>
        </a:p>
      </dgm:t>
    </dgm:pt>
    <dgm:pt modelId="{AC0C8F94-0814-4614-B2A1-42B67F915833}">
      <dgm:prSet/>
      <dgm:spPr/>
      <dgm:t>
        <a:bodyPr/>
        <a:lstStyle/>
        <a:p>
          <a:pPr>
            <a:lnSpc>
              <a:spcPct val="100000"/>
            </a:lnSpc>
          </a:pPr>
          <a:r>
            <a:rPr lang="en-US"/>
            <a:t>Help problem-solve and set achievable goals</a:t>
          </a:r>
        </a:p>
      </dgm:t>
    </dgm:pt>
    <dgm:pt modelId="{3632D1B4-A184-4CB3-BEEF-77CE14FD955B}" type="parTrans" cxnId="{D6E0748F-2D50-4AC0-BDD6-ABA2F835B794}">
      <dgm:prSet/>
      <dgm:spPr/>
      <dgm:t>
        <a:bodyPr/>
        <a:lstStyle/>
        <a:p>
          <a:endParaRPr lang="en-US"/>
        </a:p>
      </dgm:t>
    </dgm:pt>
    <dgm:pt modelId="{F137124A-BFA6-40A6-8955-7C6A022EDF7F}" type="sibTrans" cxnId="{D6E0748F-2D50-4AC0-BDD6-ABA2F835B794}">
      <dgm:prSet/>
      <dgm:spPr/>
      <dgm:t>
        <a:bodyPr/>
        <a:lstStyle/>
        <a:p>
          <a:endParaRPr lang="en-US"/>
        </a:p>
      </dgm:t>
    </dgm:pt>
    <dgm:pt modelId="{1B7A4D51-8CED-41EB-88F9-AE34E93725FA}">
      <dgm:prSet/>
      <dgm:spPr/>
      <dgm:t>
        <a:bodyPr/>
        <a:lstStyle/>
        <a:p>
          <a:pPr>
            <a:lnSpc>
              <a:spcPct val="100000"/>
            </a:lnSpc>
          </a:pPr>
          <a:r>
            <a:rPr lang="en-US"/>
            <a:t>Connect to community resources</a:t>
          </a:r>
        </a:p>
      </dgm:t>
    </dgm:pt>
    <dgm:pt modelId="{462A5DA8-64C4-4C7D-B8A2-A5950BBE4403}" type="parTrans" cxnId="{2C5753EB-DB20-4964-9ECC-80DCA2E809A2}">
      <dgm:prSet/>
      <dgm:spPr/>
      <dgm:t>
        <a:bodyPr/>
        <a:lstStyle/>
        <a:p>
          <a:endParaRPr lang="en-US"/>
        </a:p>
      </dgm:t>
    </dgm:pt>
    <dgm:pt modelId="{6BCB873F-DAC9-43ED-9089-992517AE98D5}" type="sibTrans" cxnId="{2C5753EB-DB20-4964-9ECC-80DCA2E809A2}">
      <dgm:prSet/>
      <dgm:spPr/>
      <dgm:t>
        <a:bodyPr/>
        <a:lstStyle/>
        <a:p>
          <a:endParaRPr lang="en-US"/>
        </a:p>
      </dgm:t>
    </dgm:pt>
    <dgm:pt modelId="{D912580B-EEA7-4E75-B966-FDC70DD7A943}" type="pres">
      <dgm:prSet presAssocID="{EB455EA0-8108-442F-BC2C-924557FD5ABF}" presName="root" presStyleCnt="0">
        <dgm:presLayoutVars>
          <dgm:dir/>
          <dgm:resizeHandles val="exact"/>
        </dgm:presLayoutVars>
      </dgm:prSet>
      <dgm:spPr/>
      <dgm:t>
        <a:bodyPr/>
        <a:lstStyle/>
        <a:p>
          <a:endParaRPr lang="en-US"/>
        </a:p>
      </dgm:t>
    </dgm:pt>
    <dgm:pt modelId="{C0CC078D-6054-4641-A55C-CA6B76CB9580}" type="pres">
      <dgm:prSet presAssocID="{7D6784CF-67AF-4FB3-89C9-EAE7F810AC84}" presName="compNode" presStyleCnt="0"/>
      <dgm:spPr/>
    </dgm:pt>
    <dgm:pt modelId="{720850E3-7CFC-4D68-9400-E858D27FEAB6}" type="pres">
      <dgm:prSet presAssocID="{7D6784CF-67AF-4FB3-89C9-EAE7F810AC84}" presName="bgRect" presStyleLbl="bgShp" presStyleIdx="0" presStyleCnt="6"/>
      <dgm:spPr/>
    </dgm:pt>
    <dgm:pt modelId="{76AD5B21-6AB6-498C-81C0-33297409D3E8}" type="pres">
      <dgm:prSet presAssocID="{7D6784CF-67AF-4FB3-89C9-EAE7F810AC8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Teacher"/>
        </a:ext>
      </dgm:extLst>
    </dgm:pt>
    <dgm:pt modelId="{01F42096-6F9E-4D3D-BBBD-1AC78121009F}" type="pres">
      <dgm:prSet presAssocID="{7D6784CF-67AF-4FB3-89C9-EAE7F810AC84}" presName="spaceRect" presStyleCnt="0"/>
      <dgm:spPr/>
    </dgm:pt>
    <dgm:pt modelId="{30F8F779-9BE5-440D-9CEC-56CA809E751B}" type="pres">
      <dgm:prSet presAssocID="{7D6784CF-67AF-4FB3-89C9-EAE7F810AC84}" presName="parTx" presStyleLbl="revTx" presStyleIdx="0" presStyleCnt="6">
        <dgm:presLayoutVars>
          <dgm:chMax val="0"/>
          <dgm:chPref val="0"/>
        </dgm:presLayoutVars>
      </dgm:prSet>
      <dgm:spPr/>
      <dgm:t>
        <a:bodyPr/>
        <a:lstStyle/>
        <a:p>
          <a:endParaRPr lang="en-US"/>
        </a:p>
      </dgm:t>
    </dgm:pt>
    <dgm:pt modelId="{E7899140-1760-4309-827C-D7B49E058383}" type="pres">
      <dgm:prSet presAssocID="{87859807-422E-4749-9A04-25B02C5E08C4}" presName="sibTrans" presStyleCnt="0"/>
      <dgm:spPr/>
    </dgm:pt>
    <dgm:pt modelId="{C86B9A1F-88C7-4946-8CFD-0A50897BDC28}" type="pres">
      <dgm:prSet presAssocID="{FA636601-B4CF-4BCF-A4A5-F28801872204}" presName="compNode" presStyleCnt="0"/>
      <dgm:spPr/>
    </dgm:pt>
    <dgm:pt modelId="{C351AC42-C0C6-4EBD-9FCB-EDF6AB7B0D2F}" type="pres">
      <dgm:prSet presAssocID="{FA636601-B4CF-4BCF-A4A5-F28801872204}" presName="bgRect" presStyleLbl="bgShp" presStyleIdx="1" presStyleCnt="6"/>
      <dgm:spPr/>
    </dgm:pt>
    <dgm:pt modelId="{64974F16-4983-46D8-850C-B17353A21D05}" type="pres">
      <dgm:prSet presAssocID="{FA636601-B4CF-4BCF-A4A5-F2880187220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ead with Gears"/>
        </a:ext>
      </dgm:extLst>
    </dgm:pt>
    <dgm:pt modelId="{DDBC670A-BDA9-4D87-9BFD-923DDF1CAECB}" type="pres">
      <dgm:prSet presAssocID="{FA636601-B4CF-4BCF-A4A5-F28801872204}" presName="spaceRect" presStyleCnt="0"/>
      <dgm:spPr/>
    </dgm:pt>
    <dgm:pt modelId="{F448E2D9-0848-4946-878D-C94926908E9A}" type="pres">
      <dgm:prSet presAssocID="{FA636601-B4CF-4BCF-A4A5-F28801872204}" presName="parTx" presStyleLbl="revTx" presStyleIdx="1" presStyleCnt="6">
        <dgm:presLayoutVars>
          <dgm:chMax val="0"/>
          <dgm:chPref val="0"/>
        </dgm:presLayoutVars>
      </dgm:prSet>
      <dgm:spPr/>
      <dgm:t>
        <a:bodyPr/>
        <a:lstStyle/>
        <a:p>
          <a:endParaRPr lang="en-US"/>
        </a:p>
      </dgm:t>
    </dgm:pt>
    <dgm:pt modelId="{3FCE1BB1-7225-4BAC-B929-4D7250734041}" type="pres">
      <dgm:prSet presAssocID="{D228B33C-24DB-49BD-A7EA-B2F0BC3066E1}" presName="sibTrans" presStyleCnt="0"/>
      <dgm:spPr/>
    </dgm:pt>
    <dgm:pt modelId="{6E1B6C45-2C34-4861-8537-B54343B049E7}" type="pres">
      <dgm:prSet presAssocID="{1C226634-429A-4253-A774-8A482A134341}" presName="compNode" presStyleCnt="0"/>
      <dgm:spPr/>
    </dgm:pt>
    <dgm:pt modelId="{C4285ABA-C52E-46C9-A9C2-801D717AB498}" type="pres">
      <dgm:prSet presAssocID="{1C226634-429A-4253-A774-8A482A134341}" presName="bgRect" presStyleLbl="bgShp" presStyleIdx="2" presStyleCnt="6"/>
      <dgm:spPr/>
    </dgm:pt>
    <dgm:pt modelId="{82140553-6B60-4917-BA93-6D1DA6B60A70}" type="pres">
      <dgm:prSet presAssocID="{1C226634-429A-4253-A774-8A482A13434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Run"/>
        </a:ext>
      </dgm:extLst>
    </dgm:pt>
    <dgm:pt modelId="{CBD1BCBE-FC08-4763-918E-F1E5360724ED}" type="pres">
      <dgm:prSet presAssocID="{1C226634-429A-4253-A774-8A482A134341}" presName="spaceRect" presStyleCnt="0"/>
      <dgm:spPr/>
    </dgm:pt>
    <dgm:pt modelId="{0BE1298D-8093-489C-9146-F2E8EA0347EA}" type="pres">
      <dgm:prSet presAssocID="{1C226634-429A-4253-A774-8A482A134341}" presName="parTx" presStyleLbl="revTx" presStyleIdx="2" presStyleCnt="6">
        <dgm:presLayoutVars>
          <dgm:chMax val="0"/>
          <dgm:chPref val="0"/>
        </dgm:presLayoutVars>
      </dgm:prSet>
      <dgm:spPr/>
      <dgm:t>
        <a:bodyPr/>
        <a:lstStyle/>
        <a:p>
          <a:endParaRPr lang="en-US"/>
        </a:p>
      </dgm:t>
    </dgm:pt>
    <dgm:pt modelId="{B7FF27C4-4762-4F07-81E5-C9C4A86509B5}" type="pres">
      <dgm:prSet presAssocID="{1D029AA2-082B-4C1F-8D04-648A3316D4FB}" presName="sibTrans" presStyleCnt="0"/>
      <dgm:spPr/>
    </dgm:pt>
    <dgm:pt modelId="{5E9674BE-B4C2-492D-BD86-ED93F7C3331C}" type="pres">
      <dgm:prSet presAssocID="{B1CC2509-F657-4232-9BD8-A968980640DF}" presName="compNode" presStyleCnt="0"/>
      <dgm:spPr/>
    </dgm:pt>
    <dgm:pt modelId="{4B52A952-9439-475A-B53F-2A90068AF759}" type="pres">
      <dgm:prSet presAssocID="{B1CC2509-F657-4232-9BD8-A968980640DF}" presName="bgRect" presStyleLbl="bgShp" presStyleIdx="3" presStyleCnt="6"/>
      <dgm:spPr/>
    </dgm:pt>
    <dgm:pt modelId="{C175551A-7908-4A54-830D-448F80F1805C}" type="pres">
      <dgm:prSet presAssocID="{B1CC2509-F657-4232-9BD8-A968980640D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Firecracker"/>
        </a:ext>
      </dgm:extLst>
    </dgm:pt>
    <dgm:pt modelId="{1FB1584E-247E-4C72-8E81-FD4D48A7E871}" type="pres">
      <dgm:prSet presAssocID="{B1CC2509-F657-4232-9BD8-A968980640DF}" presName="spaceRect" presStyleCnt="0"/>
      <dgm:spPr/>
    </dgm:pt>
    <dgm:pt modelId="{D5222F3E-B29E-406C-9084-F054C4ADFD5D}" type="pres">
      <dgm:prSet presAssocID="{B1CC2509-F657-4232-9BD8-A968980640DF}" presName="parTx" presStyleLbl="revTx" presStyleIdx="3" presStyleCnt="6">
        <dgm:presLayoutVars>
          <dgm:chMax val="0"/>
          <dgm:chPref val="0"/>
        </dgm:presLayoutVars>
      </dgm:prSet>
      <dgm:spPr/>
      <dgm:t>
        <a:bodyPr/>
        <a:lstStyle/>
        <a:p>
          <a:endParaRPr lang="en-US"/>
        </a:p>
      </dgm:t>
    </dgm:pt>
    <dgm:pt modelId="{2925B22E-690F-4B9A-B8D1-33140E5AC855}" type="pres">
      <dgm:prSet presAssocID="{E09D4765-621B-4045-8B1E-86334469E4D6}" presName="sibTrans" presStyleCnt="0"/>
      <dgm:spPr/>
    </dgm:pt>
    <dgm:pt modelId="{9E443C17-91E8-4A3F-8C57-78640362D0FA}" type="pres">
      <dgm:prSet presAssocID="{AC0C8F94-0814-4614-B2A1-42B67F915833}" presName="compNode" presStyleCnt="0"/>
      <dgm:spPr/>
    </dgm:pt>
    <dgm:pt modelId="{E5516602-5D97-4239-A202-D66BCFD7BEC1}" type="pres">
      <dgm:prSet presAssocID="{AC0C8F94-0814-4614-B2A1-42B67F915833}" presName="bgRect" presStyleLbl="bgShp" presStyleIdx="4" presStyleCnt="6"/>
      <dgm:spPr/>
    </dgm:pt>
    <dgm:pt modelId="{12669A32-88B9-4B7A-B401-60418CE9BFE0}" type="pres">
      <dgm:prSet presAssocID="{AC0C8F94-0814-4614-B2A1-42B67F91583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Bullseye"/>
        </a:ext>
      </dgm:extLst>
    </dgm:pt>
    <dgm:pt modelId="{74E38517-2154-4766-9CE7-884741690CDD}" type="pres">
      <dgm:prSet presAssocID="{AC0C8F94-0814-4614-B2A1-42B67F915833}" presName="spaceRect" presStyleCnt="0"/>
      <dgm:spPr/>
    </dgm:pt>
    <dgm:pt modelId="{1F43E3BC-9675-429E-B011-120E1341D5F3}" type="pres">
      <dgm:prSet presAssocID="{AC0C8F94-0814-4614-B2A1-42B67F915833}" presName="parTx" presStyleLbl="revTx" presStyleIdx="4" presStyleCnt="6">
        <dgm:presLayoutVars>
          <dgm:chMax val="0"/>
          <dgm:chPref val="0"/>
        </dgm:presLayoutVars>
      </dgm:prSet>
      <dgm:spPr/>
      <dgm:t>
        <a:bodyPr/>
        <a:lstStyle/>
        <a:p>
          <a:endParaRPr lang="en-US"/>
        </a:p>
      </dgm:t>
    </dgm:pt>
    <dgm:pt modelId="{3D22EBA4-D0AA-4486-9377-F9F9A8FEC1F7}" type="pres">
      <dgm:prSet presAssocID="{F137124A-BFA6-40A6-8955-7C6A022EDF7F}" presName="sibTrans" presStyleCnt="0"/>
      <dgm:spPr/>
    </dgm:pt>
    <dgm:pt modelId="{8CE8AB34-8BB9-4621-88B8-29DD898B5E75}" type="pres">
      <dgm:prSet presAssocID="{1B7A4D51-8CED-41EB-88F9-AE34E93725FA}" presName="compNode" presStyleCnt="0"/>
      <dgm:spPr/>
    </dgm:pt>
    <dgm:pt modelId="{36D531C2-930F-486C-BAD0-5C0D59EB5EE9}" type="pres">
      <dgm:prSet presAssocID="{1B7A4D51-8CED-41EB-88F9-AE34E93725FA}" presName="bgRect" presStyleLbl="bgShp" presStyleIdx="5" presStyleCnt="6"/>
      <dgm:spPr/>
    </dgm:pt>
    <dgm:pt modelId="{A5450462-B3E2-49AD-9F91-263D77AFEB47}" type="pres">
      <dgm:prSet presAssocID="{1B7A4D51-8CED-41EB-88F9-AE34E93725F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Cycle with People"/>
        </a:ext>
      </dgm:extLst>
    </dgm:pt>
    <dgm:pt modelId="{216F3E2A-24BA-409F-8173-18F3942206E6}" type="pres">
      <dgm:prSet presAssocID="{1B7A4D51-8CED-41EB-88F9-AE34E93725FA}" presName="spaceRect" presStyleCnt="0"/>
      <dgm:spPr/>
    </dgm:pt>
    <dgm:pt modelId="{26393AA4-E4DE-4802-9232-274226DF6433}" type="pres">
      <dgm:prSet presAssocID="{1B7A4D51-8CED-41EB-88F9-AE34E93725FA}" presName="parTx" presStyleLbl="revTx" presStyleIdx="5" presStyleCnt="6">
        <dgm:presLayoutVars>
          <dgm:chMax val="0"/>
          <dgm:chPref val="0"/>
        </dgm:presLayoutVars>
      </dgm:prSet>
      <dgm:spPr/>
      <dgm:t>
        <a:bodyPr/>
        <a:lstStyle/>
        <a:p>
          <a:endParaRPr lang="en-US"/>
        </a:p>
      </dgm:t>
    </dgm:pt>
  </dgm:ptLst>
  <dgm:cxnLst>
    <dgm:cxn modelId="{4BCDEF5C-05C8-4349-9218-8D47F05B0B33}" srcId="{EB455EA0-8108-442F-BC2C-924557FD5ABF}" destId="{FA636601-B4CF-4BCF-A4A5-F28801872204}" srcOrd="1" destOrd="0" parTransId="{154F6509-6CEC-4F43-8220-C62BF356F6E1}" sibTransId="{D228B33C-24DB-49BD-A7EA-B2F0BC3066E1}"/>
    <dgm:cxn modelId="{963924CF-747B-DF48-9264-5D5FE3A04777}" type="presOf" srcId="{1B7A4D51-8CED-41EB-88F9-AE34E93725FA}" destId="{26393AA4-E4DE-4802-9232-274226DF6433}" srcOrd="0" destOrd="0" presId="urn:microsoft.com/office/officeart/2018/2/layout/IconVerticalSolidList"/>
    <dgm:cxn modelId="{AE3CEC06-EFF9-458D-8C79-605EBB06250B}" srcId="{EB455EA0-8108-442F-BC2C-924557FD5ABF}" destId="{1C226634-429A-4253-A774-8A482A134341}" srcOrd="2" destOrd="0" parTransId="{45E6D3C5-CAE1-4924-9B20-8BC67A18ABB4}" sibTransId="{1D029AA2-082B-4C1F-8D04-648A3316D4FB}"/>
    <dgm:cxn modelId="{0689D4B4-EEEC-2843-B090-C519E80727F0}" type="presOf" srcId="{1C226634-429A-4253-A774-8A482A134341}" destId="{0BE1298D-8093-489C-9146-F2E8EA0347EA}" srcOrd="0" destOrd="0" presId="urn:microsoft.com/office/officeart/2018/2/layout/IconVerticalSolidList"/>
    <dgm:cxn modelId="{6AC0293F-BBA7-FE43-A17E-749C97D789DA}" type="presOf" srcId="{AC0C8F94-0814-4614-B2A1-42B67F915833}" destId="{1F43E3BC-9675-429E-B011-120E1341D5F3}" srcOrd="0" destOrd="0" presId="urn:microsoft.com/office/officeart/2018/2/layout/IconVerticalSolidList"/>
    <dgm:cxn modelId="{D6E0748F-2D50-4AC0-BDD6-ABA2F835B794}" srcId="{EB455EA0-8108-442F-BC2C-924557FD5ABF}" destId="{AC0C8F94-0814-4614-B2A1-42B67F915833}" srcOrd="4" destOrd="0" parTransId="{3632D1B4-A184-4CB3-BEEF-77CE14FD955B}" sibTransId="{F137124A-BFA6-40A6-8955-7C6A022EDF7F}"/>
    <dgm:cxn modelId="{36B4B144-58F0-4AD8-A5E7-28ED33BA89F3}" srcId="{EB455EA0-8108-442F-BC2C-924557FD5ABF}" destId="{7D6784CF-67AF-4FB3-89C9-EAE7F810AC84}" srcOrd="0" destOrd="0" parTransId="{D48D6E41-E945-42BB-B172-6A36BB296EE0}" sibTransId="{87859807-422E-4749-9A04-25B02C5E08C4}"/>
    <dgm:cxn modelId="{277B1CCA-E9FA-2948-9FB9-3EC358719D4A}" type="presOf" srcId="{B1CC2509-F657-4232-9BD8-A968980640DF}" destId="{D5222F3E-B29E-406C-9084-F054C4ADFD5D}" srcOrd="0" destOrd="0" presId="urn:microsoft.com/office/officeart/2018/2/layout/IconVerticalSolidList"/>
    <dgm:cxn modelId="{FD433F04-D698-D94C-994A-20E3FBC86F62}" type="presOf" srcId="{EB455EA0-8108-442F-BC2C-924557FD5ABF}" destId="{D912580B-EEA7-4E75-B966-FDC70DD7A943}" srcOrd="0" destOrd="0" presId="urn:microsoft.com/office/officeart/2018/2/layout/IconVerticalSolidList"/>
    <dgm:cxn modelId="{C12200C3-D9D8-4D07-A63E-EEC74B716835}" srcId="{EB455EA0-8108-442F-BC2C-924557FD5ABF}" destId="{B1CC2509-F657-4232-9BD8-A968980640DF}" srcOrd="3" destOrd="0" parTransId="{DCFB511C-9442-47C3-BB9B-898A0E573BA2}" sibTransId="{E09D4765-621B-4045-8B1E-86334469E4D6}"/>
    <dgm:cxn modelId="{2C5753EB-DB20-4964-9ECC-80DCA2E809A2}" srcId="{EB455EA0-8108-442F-BC2C-924557FD5ABF}" destId="{1B7A4D51-8CED-41EB-88F9-AE34E93725FA}" srcOrd="5" destOrd="0" parTransId="{462A5DA8-64C4-4C7D-B8A2-A5950BBE4403}" sibTransId="{6BCB873F-DAC9-43ED-9089-992517AE98D5}"/>
    <dgm:cxn modelId="{092FA368-9DF1-0748-9710-A2C2CC84F813}" type="presOf" srcId="{7D6784CF-67AF-4FB3-89C9-EAE7F810AC84}" destId="{30F8F779-9BE5-440D-9CEC-56CA809E751B}" srcOrd="0" destOrd="0" presId="urn:microsoft.com/office/officeart/2018/2/layout/IconVerticalSolidList"/>
    <dgm:cxn modelId="{30FBA8E5-7DA8-B64D-A538-EBEE13340141}" type="presOf" srcId="{FA636601-B4CF-4BCF-A4A5-F28801872204}" destId="{F448E2D9-0848-4946-878D-C94926908E9A}" srcOrd="0" destOrd="0" presId="urn:microsoft.com/office/officeart/2018/2/layout/IconVerticalSolidList"/>
    <dgm:cxn modelId="{C991DD11-4B8D-D349-A627-A077AFB7E708}" type="presParOf" srcId="{D912580B-EEA7-4E75-B966-FDC70DD7A943}" destId="{C0CC078D-6054-4641-A55C-CA6B76CB9580}" srcOrd="0" destOrd="0" presId="urn:microsoft.com/office/officeart/2018/2/layout/IconVerticalSolidList"/>
    <dgm:cxn modelId="{FB9F71CE-E423-5E48-B71F-0E1CE904C355}" type="presParOf" srcId="{C0CC078D-6054-4641-A55C-CA6B76CB9580}" destId="{720850E3-7CFC-4D68-9400-E858D27FEAB6}" srcOrd="0" destOrd="0" presId="urn:microsoft.com/office/officeart/2018/2/layout/IconVerticalSolidList"/>
    <dgm:cxn modelId="{925B385E-E997-F645-A4DB-0D08412721C5}" type="presParOf" srcId="{C0CC078D-6054-4641-A55C-CA6B76CB9580}" destId="{76AD5B21-6AB6-498C-81C0-33297409D3E8}" srcOrd="1" destOrd="0" presId="urn:microsoft.com/office/officeart/2018/2/layout/IconVerticalSolidList"/>
    <dgm:cxn modelId="{852D25D8-F87F-8540-9AA6-B1801A4A71AF}" type="presParOf" srcId="{C0CC078D-6054-4641-A55C-CA6B76CB9580}" destId="{01F42096-6F9E-4D3D-BBBD-1AC78121009F}" srcOrd="2" destOrd="0" presId="urn:microsoft.com/office/officeart/2018/2/layout/IconVerticalSolidList"/>
    <dgm:cxn modelId="{D157DB7B-3666-8A44-856B-6F2AAB86234F}" type="presParOf" srcId="{C0CC078D-6054-4641-A55C-CA6B76CB9580}" destId="{30F8F779-9BE5-440D-9CEC-56CA809E751B}" srcOrd="3" destOrd="0" presId="urn:microsoft.com/office/officeart/2018/2/layout/IconVerticalSolidList"/>
    <dgm:cxn modelId="{1CED4CC4-80DE-BE41-8056-0D36285ED9D9}" type="presParOf" srcId="{D912580B-EEA7-4E75-B966-FDC70DD7A943}" destId="{E7899140-1760-4309-827C-D7B49E058383}" srcOrd="1" destOrd="0" presId="urn:microsoft.com/office/officeart/2018/2/layout/IconVerticalSolidList"/>
    <dgm:cxn modelId="{2298D893-55CE-4D4B-93C8-65954D47D286}" type="presParOf" srcId="{D912580B-EEA7-4E75-B966-FDC70DD7A943}" destId="{C86B9A1F-88C7-4946-8CFD-0A50897BDC28}" srcOrd="2" destOrd="0" presId="urn:microsoft.com/office/officeart/2018/2/layout/IconVerticalSolidList"/>
    <dgm:cxn modelId="{9C534283-01C4-6F48-A309-06D8DD4C0E55}" type="presParOf" srcId="{C86B9A1F-88C7-4946-8CFD-0A50897BDC28}" destId="{C351AC42-C0C6-4EBD-9FCB-EDF6AB7B0D2F}" srcOrd="0" destOrd="0" presId="urn:microsoft.com/office/officeart/2018/2/layout/IconVerticalSolidList"/>
    <dgm:cxn modelId="{9038F357-EFA7-E04F-9CA4-E619EAB8A6E2}" type="presParOf" srcId="{C86B9A1F-88C7-4946-8CFD-0A50897BDC28}" destId="{64974F16-4983-46D8-850C-B17353A21D05}" srcOrd="1" destOrd="0" presId="urn:microsoft.com/office/officeart/2018/2/layout/IconVerticalSolidList"/>
    <dgm:cxn modelId="{E97A4392-1991-F14B-BB81-B39E609E713A}" type="presParOf" srcId="{C86B9A1F-88C7-4946-8CFD-0A50897BDC28}" destId="{DDBC670A-BDA9-4D87-9BFD-923DDF1CAECB}" srcOrd="2" destOrd="0" presId="urn:microsoft.com/office/officeart/2018/2/layout/IconVerticalSolidList"/>
    <dgm:cxn modelId="{20CB3E3C-3684-8040-9FA0-0E32603EC8DD}" type="presParOf" srcId="{C86B9A1F-88C7-4946-8CFD-0A50897BDC28}" destId="{F448E2D9-0848-4946-878D-C94926908E9A}" srcOrd="3" destOrd="0" presId="urn:microsoft.com/office/officeart/2018/2/layout/IconVerticalSolidList"/>
    <dgm:cxn modelId="{E3289E91-48CE-824D-BDE1-4538D8FDF721}" type="presParOf" srcId="{D912580B-EEA7-4E75-B966-FDC70DD7A943}" destId="{3FCE1BB1-7225-4BAC-B929-4D7250734041}" srcOrd="3" destOrd="0" presId="urn:microsoft.com/office/officeart/2018/2/layout/IconVerticalSolidList"/>
    <dgm:cxn modelId="{464FD09B-9AD9-DD4E-B97F-BF7D43006DB6}" type="presParOf" srcId="{D912580B-EEA7-4E75-B966-FDC70DD7A943}" destId="{6E1B6C45-2C34-4861-8537-B54343B049E7}" srcOrd="4" destOrd="0" presId="urn:microsoft.com/office/officeart/2018/2/layout/IconVerticalSolidList"/>
    <dgm:cxn modelId="{2F465ADC-19E6-694B-9C5C-C1B8B9B26304}" type="presParOf" srcId="{6E1B6C45-2C34-4861-8537-B54343B049E7}" destId="{C4285ABA-C52E-46C9-A9C2-801D717AB498}" srcOrd="0" destOrd="0" presId="urn:microsoft.com/office/officeart/2018/2/layout/IconVerticalSolidList"/>
    <dgm:cxn modelId="{8229D3F4-120C-4844-ABF8-F05DB5642826}" type="presParOf" srcId="{6E1B6C45-2C34-4861-8537-B54343B049E7}" destId="{82140553-6B60-4917-BA93-6D1DA6B60A70}" srcOrd="1" destOrd="0" presId="urn:microsoft.com/office/officeart/2018/2/layout/IconVerticalSolidList"/>
    <dgm:cxn modelId="{D45076A4-1CF2-B348-AC44-CC579FF7CCD0}" type="presParOf" srcId="{6E1B6C45-2C34-4861-8537-B54343B049E7}" destId="{CBD1BCBE-FC08-4763-918E-F1E5360724ED}" srcOrd="2" destOrd="0" presId="urn:microsoft.com/office/officeart/2018/2/layout/IconVerticalSolidList"/>
    <dgm:cxn modelId="{133A4B02-EEDB-2C4F-8782-F4A84C231DE8}" type="presParOf" srcId="{6E1B6C45-2C34-4861-8537-B54343B049E7}" destId="{0BE1298D-8093-489C-9146-F2E8EA0347EA}" srcOrd="3" destOrd="0" presId="urn:microsoft.com/office/officeart/2018/2/layout/IconVerticalSolidList"/>
    <dgm:cxn modelId="{18C1BF3B-0A6B-2049-B0A6-5091D816B685}" type="presParOf" srcId="{D912580B-EEA7-4E75-B966-FDC70DD7A943}" destId="{B7FF27C4-4762-4F07-81E5-C9C4A86509B5}" srcOrd="5" destOrd="0" presId="urn:microsoft.com/office/officeart/2018/2/layout/IconVerticalSolidList"/>
    <dgm:cxn modelId="{B6B5F1D0-CB20-1E4A-ADB2-FC93E5EB04B2}" type="presParOf" srcId="{D912580B-EEA7-4E75-B966-FDC70DD7A943}" destId="{5E9674BE-B4C2-492D-BD86-ED93F7C3331C}" srcOrd="6" destOrd="0" presId="urn:microsoft.com/office/officeart/2018/2/layout/IconVerticalSolidList"/>
    <dgm:cxn modelId="{EBE8FA8D-2693-3B4E-BA27-DF568547AB9C}" type="presParOf" srcId="{5E9674BE-B4C2-492D-BD86-ED93F7C3331C}" destId="{4B52A952-9439-475A-B53F-2A90068AF759}" srcOrd="0" destOrd="0" presId="urn:microsoft.com/office/officeart/2018/2/layout/IconVerticalSolidList"/>
    <dgm:cxn modelId="{360FF365-7DBA-6242-B6E1-88363A3FF63B}" type="presParOf" srcId="{5E9674BE-B4C2-492D-BD86-ED93F7C3331C}" destId="{C175551A-7908-4A54-830D-448F80F1805C}" srcOrd="1" destOrd="0" presId="urn:microsoft.com/office/officeart/2018/2/layout/IconVerticalSolidList"/>
    <dgm:cxn modelId="{F3F1C822-BF2A-7B46-996E-808858367ACE}" type="presParOf" srcId="{5E9674BE-B4C2-492D-BD86-ED93F7C3331C}" destId="{1FB1584E-247E-4C72-8E81-FD4D48A7E871}" srcOrd="2" destOrd="0" presId="urn:microsoft.com/office/officeart/2018/2/layout/IconVerticalSolidList"/>
    <dgm:cxn modelId="{14D033C6-B6A9-BF4F-9EF0-759406EC45DE}" type="presParOf" srcId="{5E9674BE-B4C2-492D-BD86-ED93F7C3331C}" destId="{D5222F3E-B29E-406C-9084-F054C4ADFD5D}" srcOrd="3" destOrd="0" presId="urn:microsoft.com/office/officeart/2018/2/layout/IconVerticalSolidList"/>
    <dgm:cxn modelId="{1A220712-DBB6-284E-B879-89154DE84600}" type="presParOf" srcId="{D912580B-EEA7-4E75-B966-FDC70DD7A943}" destId="{2925B22E-690F-4B9A-B8D1-33140E5AC855}" srcOrd="7" destOrd="0" presId="urn:microsoft.com/office/officeart/2018/2/layout/IconVerticalSolidList"/>
    <dgm:cxn modelId="{97E39351-997D-3D42-9236-471755771A96}" type="presParOf" srcId="{D912580B-EEA7-4E75-B966-FDC70DD7A943}" destId="{9E443C17-91E8-4A3F-8C57-78640362D0FA}" srcOrd="8" destOrd="0" presId="urn:microsoft.com/office/officeart/2018/2/layout/IconVerticalSolidList"/>
    <dgm:cxn modelId="{5AB1AA6E-615A-E24A-B54C-480458D53F52}" type="presParOf" srcId="{9E443C17-91E8-4A3F-8C57-78640362D0FA}" destId="{E5516602-5D97-4239-A202-D66BCFD7BEC1}" srcOrd="0" destOrd="0" presId="urn:microsoft.com/office/officeart/2018/2/layout/IconVerticalSolidList"/>
    <dgm:cxn modelId="{F2BC322D-8982-7340-AD96-3ACC2E6E7B28}" type="presParOf" srcId="{9E443C17-91E8-4A3F-8C57-78640362D0FA}" destId="{12669A32-88B9-4B7A-B401-60418CE9BFE0}" srcOrd="1" destOrd="0" presId="urn:microsoft.com/office/officeart/2018/2/layout/IconVerticalSolidList"/>
    <dgm:cxn modelId="{D9ED7B9E-CC8B-7741-BEC0-A15E973DF515}" type="presParOf" srcId="{9E443C17-91E8-4A3F-8C57-78640362D0FA}" destId="{74E38517-2154-4766-9CE7-884741690CDD}" srcOrd="2" destOrd="0" presId="urn:microsoft.com/office/officeart/2018/2/layout/IconVerticalSolidList"/>
    <dgm:cxn modelId="{E0FF3FB8-ED80-284C-8167-83388A52F456}" type="presParOf" srcId="{9E443C17-91E8-4A3F-8C57-78640362D0FA}" destId="{1F43E3BC-9675-429E-B011-120E1341D5F3}" srcOrd="3" destOrd="0" presId="urn:microsoft.com/office/officeart/2018/2/layout/IconVerticalSolidList"/>
    <dgm:cxn modelId="{FBDD9F08-1092-A943-A20E-43AD528181AA}" type="presParOf" srcId="{D912580B-EEA7-4E75-B966-FDC70DD7A943}" destId="{3D22EBA4-D0AA-4486-9377-F9F9A8FEC1F7}" srcOrd="9" destOrd="0" presId="urn:microsoft.com/office/officeart/2018/2/layout/IconVerticalSolidList"/>
    <dgm:cxn modelId="{3216EC0A-3BDB-9E4D-9EB2-E4667D586003}" type="presParOf" srcId="{D912580B-EEA7-4E75-B966-FDC70DD7A943}" destId="{8CE8AB34-8BB9-4621-88B8-29DD898B5E75}" srcOrd="10" destOrd="0" presId="urn:microsoft.com/office/officeart/2018/2/layout/IconVerticalSolidList"/>
    <dgm:cxn modelId="{72B9D9EC-D9C3-D641-80CC-68C821005C00}" type="presParOf" srcId="{8CE8AB34-8BB9-4621-88B8-29DD898B5E75}" destId="{36D531C2-930F-486C-BAD0-5C0D59EB5EE9}" srcOrd="0" destOrd="0" presId="urn:microsoft.com/office/officeart/2018/2/layout/IconVerticalSolidList"/>
    <dgm:cxn modelId="{42632227-6C00-D145-AB39-EC7352AF61A3}" type="presParOf" srcId="{8CE8AB34-8BB9-4621-88B8-29DD898B5E75}" destId="{A5450462-B3E2-49AD-9F91-263D77AFEB47}" srcOrd="1" destOrd="0" presId="urn:microsoft.com/office/officeart/2018/2/layout/IconVerticalSolidList"/>
    <dgm:cxn modelId="{8C6FAF13-4A1B-C647-9034-F63FACB45A6C}" type="presParOf" srcId="{8CE8AB34-8BB9-4621-88B8-29DD898B5E75}" destId="{216F3E2A-24BA-409F-8173-18F3942206E6}" srcOrd="2" destOrd="0" presId="urn:microsoft.com/office/officeart/2018/2/layout/IconVerticalSolidList"/>
    <dgm:cxn modelId="{B5D3BDCB-189A-F541-8F5B-4BD0AB1E95EC}" type="presParOf" srcId="{8CE8AB34-8BB9-4621-88B8-29DD898B5E75}" destId="{26393AA4-E4DE-4802-9232-274226DF64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30F4152B-C75A-4517-907C-BBB0E15CA150}">
      <dgm:prSet custT="1"/>
      <dgm:spPr>
        <a:solidFill>
          <a:schemeClr val="accent5">
            <a:lumMod val="20000"/>
            <a:lumOff val="80000"/>
            <a:alpha val="90000"/>
          </a:schemeClr>
        </a:solidFill>
      </dgm:spPr>
      <dgm:t>
        <a:bodyPr/>
        <a:lstStyle/>
        <a:p>
          <a:r>
            <a:rPr lang="en-US" sz="2200" dirty="0"/>
            <a:t>Trust in:</a:t>
          </a: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3037C9D6-D4DE-42C7-BD03-A569005B5ABF}">
      <dgm:prSet custT="1"/>
      <dgm:spPr>
        <a:solidFill>
          <a:schemeClr val="accent6">
            <a:lumMod val="20000"/>
            <a:lumOff val="80000"/>
            <a:alpha val="90000"/>
          </a:schemeClr>
        </a:solidFill>
      </dgm:spPr>
      <dgm:t>
        <a:bodyPr/>
        <a:lstStyle/>
        <a:p>
          <a:pPr marL="0" lvl="0" indent="0" algn="l" defTabSz="977900">
            <a:lnSpc>
              <a:spcPct val="90000"/>
            </a:lnSpc>
            <a:spcBef>
              <a:spcPct val="0"/>
            </a:spcBef>
            <a:spcAft>
              <a:spcPct val="35000"/>
            </a:spcAft>
            <a:buClr>
              <a:srgbClr val="FF0000"/>
            </a:buClr>
            <a:buSzPct val="90000"/>
            <a:buNone/>
          </a:pPr>
          <a:r>
            <a:rPr lang="en-US" sz="2200" kern="1200" dirty="0">
              <a:solidFill>
                <a:prstClr val="black">
                  <a:hueOff val="0"/>
                  <a:satOff val="0"/>
                  <a:lumOff val="0"/>
                  <a:alphaOff val="0"/>
                </a:prstClr>
              </a:solidFill>
              <a:latin typeface="Calibri"/>
              <a:ea typeface="+mn-ea"/>
              <a:cs typeface="+mn-cs"/>
            </a:rPr>
            <a:t>Forgiveness of self</a:t>
          </a:r>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87802234-BD83-42AB-90AC-8D5391DCC3A5}">
      <dgm:prSet custT="1"/>
      <dgm:spPr>
        <a:solidFill>
          <a:schemeClr val="accent4">
            <a:lumMod val="20000"/>
            <a:lumOff val="80000"/>
            <a:alpha val="90000"/>
          </a:schemeClr>
        </a:solidFill>
      </dgm:spPr>
      <dgm: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Belief in self</a:t>
          </a:r>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ACB4B9B6-FA1C-4F13-B418-5DCEC4FC0033}">
      <dgm:prSet custT="1"/>
      <dgm:spPr>
        <a:solidFill>
          <a:schemeClr val="accent2"/>
        </a:solidFill>
        <a:ln>
          <a:solidFill>
            <a:srgbClr val="FF0000"/>
          </a:solidFill>
        </a:ln>
      </dgm:spPr>
      <dgm:t>
        <a:bodyPr/>
        <a:lstStyle/>
        <a:p>
          <a:r>
            <a:rPr lang="en-US" sz="2000" b="1" dirty="0"/>
            <a:t>Meaning</a:t>
          </a:r>
          <a:endParaRPr lang="en-US" sz="1900" b="1" dirty="0"/>
        </a:p>
      </dgm:t>
    </dgm:pt>
    <dgm:pt modelId="{63ADE0E6-73AC-4EFC-B376-3B27DC2F76E8}" type="parTrans" cxnId="{909DAEB2-BF1A-4C0E-A874-0E5D8F64AEEB}">
      <dgm:prSet/>
      <dgm:spPr/>
      <dgm:t>
        <a:bodyPr/>
        <a:lstStyle/>
        <a:p>
          <a:endParaRPr lang="en-US"/>
        </a:p>
      </dgm:t>
    </dgm:pt>
    <dgm:pt modelId="{C00757B0-EAD0-49F0-93B5-9BEBB69CC8DB}" type="sibTrans" cxnId="{909DAEB2-BF1A-4C0E-A874-0E5D8F64AEEB}">
      <dgm:prSet phldrT="4" phldr="0"/>
      <dgm:spPr/>
      <dgm:t>
        <a:bodyPr/>
        <a:lstStyle/>
        <a:p>
          <a:endParaRPr lang="en-US"/>
        </a:p>
      </dgm:t>
    </dgm:pt>
    <dgm:pt modelId="{62BF2E1F-D614-4302-BF8C-25C2DA9038BA}">
      <dgm:prSet custT="1"/>
      <dgm:spPr>
        <a:solidFill>
          <a:schemeClr val="accent2">
            <a:lumMod val="20000"/>
            <a:lumOff val="80000"/>
            <a:alpha val="90000"/>
          </a:schemeClr>
        </a:solidFill>
      </dgm:spPr>
      <dgm: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Making sense</a:t>
          </a:r>
        </a:p>
      </dgm:t>
    </dgm:pt>
    <dgm:pt modelId="{BB60B1B4-7C25-4AA5-A2B2-55C86CCC4572}" type="parTrans" cxnId="{E9BF7C72-4621-42E5-B21E-1595301FFA6E}">
      <dgm:prSet/>
      <dgm:spPr/>
      <dgm:t>
        <a:bodyPr/>
        <a:lstStyle/>
        <a:p>
          <a:endParaRPr lang="en-US"/>
        </a:p>
      </dgm:t>
    </dgm:pt>
    <dgm:pt modelId="{E76A88DB-0AB2-439D-A1DF-55713955405D}" type="sibTrans" cxnId="{E9BF7C72-4621-42E5-B21E-1595301FFA6E}">
      <dgm:prSet/>
      <dgm:spPr/>
      <dgm:t>
        <a:bodyPr/>
        <a:lstStyle/>
        <a:p>
          <a:endParaRPr lang="en-US"/>
        </a:p>
      </dgm:t>
    </dgm:pt>
    <dgm:pt modelId="{6B7A0945-D638-1A42-A044-5B553631357A}">
      <dgm:prSet custT="1"/>
      <dgm:spPr/>
      <dgm:t>
        <a:bodyPr/>
        <a:lstStyle/>
        <a:p>
          <a:r>
            <a:rPr lang="en-US" sz="2200" dirty="0"/>
            <a:t>Coworkers</a:t>
          </a:r>
        </a:p>
      </dgm:t>
    </dgm:pt>
    <dgm:pt modelId="{C62CC0D6-0260-6645-89A9-C869DAA3DAB4}" type="parTrans" cxnId="{6A65A3AC-6525-4E43-A86F-64503961A517}">
      <dgm:prSet/>
      <dgm:spPr/>
      <dgm:t>
        <a:bodyPr/>
        <a:lstStyle/>
        <a:p>
          <a:endParaRPr lang="en-US"/>
        </a:p>
      </dgm:t>
    </dgm:pt>
    <dgm:pt modelId="{65CDE0FF-819E-7744-8470-F50F20221CA5}" type="sibTrans" cxnId="{6A65A3AC-6525-4E43-A86F-64503961A517}">
      <dgm:prSet/>
      <dgm:spPr/>
      <dgm:t>
        <a:bodyPr/>
        <a:lstStyle/>
        <a:p>
          <a:endParaRPr lang="en-US"/>
        </a:p>
      </dgm:t>
    </dgm:pt>
    <dgm:pt modelId="{47CDE906-2EA2-C340-911F-74F50CB631DB}">
      <dgm:prSet custT="1"/>
      <dgm:spPr/>
      <dgm:t>
        <a:bodyPr/>
        <a:lstStyle/>
        <a:p>
          <a:r>
            <a:rPr lang="en-US" sz="2200" dirty="0"/>
            <a:t>Equipment</a:t>
          </a:r>
        </a:p>
      </dgm:t>
    </dgm:pt>
    <dgm:pt modelId="{F52B3052-5902-944D-8F9A-9D8A47445663}" type="parTrans" cxnId="{31D5190A-A93A-F547-8202-979A1510A4C3}">
      <dgm:prSet/>
      <dgm:spPr/>
      <dgm:t>
        <a:bodyPr/>
        <a:lstStyle/>
        <a:p>
          <a:endParaRPr lang="en-US"/>
        </a:p>
      </dgm:t>
    </dgm:pt>
    <dgm:pt modelId="{6A13274F-D018-2A40-B5C7-4907D1841209}" type="sibTrans" cxnId="{31D5190A-A93A-F547-8202-979A1510A4C3}">
      <dgm:prSet/>
      <dgm:spPr/>
      <dgm:t>
        <a:bodyPr/>
        <a:lstStyle/>
        <a:p>
          <a:endParaRPr lang="en-US"/>
        </a:p>
      </dgm:t>
    </dgm:pt>
    <dgm:pt modelId="{FCF72E19-78B1-E74F-A1FD-9DD79FA30CFC}">
      <dgm:prSet custT="1"/>
      <dgm:spPr/>
      <dgm:t>
        <a:bodyPr/>
        <a:lstStyle/>
        <a:p>
          <a:r>
            <a:rPr lang="en-US" sz="2200" dirty="0"/>
            <a:t>Leaders</a:t>
          </a:r>
        </a:p>
        <a:p>
          <a:r>
            <a:rPr lang="en-US" sz="2200" dirty="0"/>
            <a:t>Self</a:t>
          </a:r>
        </a:p>
      </dgm:t>
    </dgm:pt>
    <dgm:pt modelId="{A06D819D-6FDC-EE40-BBB7-FB1DF8E12EB1}" type="parTrans" cxnId="{ECD3C1E8-29D6-4449-A29F-E964049A52C9}">
      <dgm:prSet/>
      <dgm:spPr/>
      <dgm:t>
        <a:bodyPr/>
        <a:lstStyle/>
        <a:p>
          <a:endParaRPr lang="en-US"/>
        </a:p>
      </dgm:t>
    </dgm:pt>
    <dgm:pt modelId="{771B3B25-82D5-AA4E-A5B3-2B7EB18FBD0B}" type="sibTrans" cxnId="{ECD3C1E8-29D6-4449-A29F-E964049A52C9}">
      <dgm:prSet/>
      <dgm:spPr/>
      <dgm:t>
        <a:bodyPr/>
        <a:lstStyle/>
        <a:p>
          <a:endParaRPr lang="en-US"/>
        </a:p>
      </dgm:t>
    </dgm:pt>
    <dgm:pt modelId="{CB69C836-34D8-D34E-8523-5958F65B9676}">
      <dgm:prSet custT="1"/>
      <dgm:spPr/>
      <dgm:t>
        <a:bodyPr/>
        <a:lstStyle/>
        <a:p>
          <a:r>
            <a:rPr lang="en-US" sz="2200" dirty="0"/>
            <a:t>Mission</a:t>
          </a:r>
        </a:p>
      </dgm:t>
    </dgm:pt>
    <dgm:pt modelId="{DE78CBA2-659C-874C-87FE-C6712A100275}" type="parTrans" cxnId="{DBEB0E31-5275-8446-9D42-6998501AD58A}">
      <dgm:prSet/>
      <dgm:spPr/>
      <dgm:t>
        <a:bodyPr/>
        <a:lstStyle/>
        <a:p>
          <a:endParaRPr lang="en-US"/>
        </a:p>
      </dgm:t>
    </dgm:pt>
    <dgm:pt modelId="{7CB1863E-16CD-9B47-93FD-829359A5C723}" type="sibTrans" cxnId="{DBEB0E31-5275-8446-9D42-6998501AD58A}">
      <dgm:prSet/>
      <dgm:spPr/>
      <dgm:t>
        <a:bodyPr/>
        <a:lstStyle/>
        <a:p>
          <a:endParaRPr lang="en-US"/>
        </a:p>
      </dgm:t>
    </dgm:pt>
    <dgm:pt modelId="{3490FE38-7D2F-6A4E-972A-98DA771715F0}">
      <dgm:prSet custT="1"/>
      <dgm:spPr/>
      <dgm:t>
        <a:bodyPr/>
        <a:lstStyle/>
        <a:p>
          <a:pPr marL="0" lvl="0" indent="0" algn="l" defTabSz="977900">
            <a:lnSpc>
              <a:spcPct val="90000"/>
            </a:lnSpc>
            <a:spcBef>
              <a:spcPct val="0"/>
            </a:spcBef>
            <a:spcAft>
              <a:spcPct val="35000"/>
            </a:spcAft>
            <a:buClr>
              <a:srgbClr val="FF0000"/>
            </a:buClr>
            <a:buSzPct val="90000"/>
            <a:buNone/>
          </a:pPr>
          <a:r>
            <a:rPr lang="en-US" sz="2200" kern="1200" dirty="0">
              <a:solidFill>
                <a:prstClr val="black">
                  <a:hueOff val="0"/>
                  <a:satOff val="0"/>
                  <a:lumOff val="0"/>
                  <a:alphaOff val="0"/>
                </a:prstClr>
              </a:solidFill>
              <a:latin typeface="Calibri"/>
              <a:ea typeface="+mn-ea"/>
              <a:cs typeface="+mn-cs"/>
            </a:rPr>
            <a:t>Forgiveness of others</a:t>
          </a:r>
        </a:p>
      </dgm:t>
    </dgm:pt>
    <dgm:pt modelId="{8B35627A-51BE-D144-89E0-0BEEE30C8A6B}" type="parTrans" cxnId="{625700AE-3ACB-AA46-98F6-3706A714216E}">
      <dgm:prSet/>
      <dgm:spPr/>
      <dgm:t>
        <a:bodyPr/>
        <a:lstStyle/>
        <a:p>
          <a:endParaRPr lang="en-US"/>
        </a:p>
      </dgm:t>
    </dgm:pt>
    <dgm:pt modelId="{7D298EA1-B538-B847-96E9-5F600741980D}" type="sibTrans" cxnId="{625700AE-3ACB-AA46-98F6-3706A714216E}">
      <dgm:prSet/>
      <dgm:spPr/>
      <dgm:t>
        <a:bodyPr/>
        <a:lstStyle/>
        <a:p>
          <a:endParaRPr lang="en-US"/>
        </a:p>
      </dgm:t>
    </dgm:pt>
    <dgm:pt modelId="{A17385D1-8F9F-4D42-974D-31042405D00F}">
      <dgm:prSet custT="1"/>
      <dgm:spPr/>
      <dgm:t>
        <a:bodyPr/>
        <a:lstStyle/>
        <a:p>
          <a:pPr marL="0" lvl="0" indent="0" algn="l" defTabSz="977900">
            <a:lnSpc>
              <a:spcPct val="90000"/>
            </a:lnSpc>
            <a:spcBef>
              <a:spcPct val="0"/>
            </a:spcBef>
            <a:spcAft>
              <a:spcPct val="35000"/>
            </a:spcAft>
            <a:buClr>
              <a:srgbClr val="FF0000"/>
            </a:buClr>
            <a:buSzPct val="90000"/>
            <a:buNone/>
          </a:pPr>
          <a:r>
            <a:rPr lang="en-US" sz="2200" kern="1200" dirty="0">
              <a:solidFill>
                <a:prstClr val="black">
                  <a:hueOff val="0"/>
                  <a:satOff val="0"/>
                  <a:lumOff val="0"/>
                  <a:alphaOff val="0"/>
                </a:prstClr>
              </a:solidFill>
              <a:latin typeface="Calibri"/>
              <a:ea typeface="+mn-ea"/>
              <a:cs typeface="+mn-cs"/>
            </a:rPr>
            <a:t>Imagining the future</a:t>
          </a:r>
        </a:p>
      </dgm:t>
    </dgm:pt>
    <dgm:pt modelId="{8A6C35ED-5E4A-DC43-8030-CDF8E19AA43A}" type="parTrans" cxnId="{53E260A8-BDF7-7F48-88F4-FE22E0496956}">
      <dgm:prSet/>
      <dgm:spPr/>
      <dgm:t>
        <a:bodyPr/>
        <a:lstStyle/>
        <a:p>
          <a:endParaRPr lang="en-US"/>
        </a:p>
      </dgm:t>
    </dgm:pt>
    <dgm:pt modelId="{CC07F164-CF38-5540-AC47-05AF62002FD1}" type="sibTrans" cxnId="{53E260A8-BDF7-7F48-88F4-FE22E0496956}">
      <dgm:prSet/>
      <dgm:spPr/>
      <dgm:t>
        <a:bodyPr/>
        <a:lstStyle/>
        <a:p>
          <a:endParaRPr lang="en-US"/>
        </a:p>
      </dgm:t>
    </dgm:pt>
    <dgm:pt modelId="{1F520BCC-9FF6-0048-A8D3-46EA8FE67F22}">
      <dgm:prSet custT="1"/>
      <dgm:spPr/>
      <dgm: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Accurate self-image</a:t>
          </a:r>
        </a:p>
      </dgm:t>
    </dgm:pt>
    <dgm:pt modelId="{1BEEF68A-AE4C-674A-BE7E-B1399DE69549}" type="parTrans" cxnId="{54D8EAD2-6406-B04F-81A8-56A9378BA27F}">
      <dgm:prSet/>
      <dgm:spPr/>
      <dgm:t>
        <a:bodyPr/>
        <a:lstStyle/>
        <a:p>
          <a:endParaRPr lang="en-US"/>
        </a:p>
      </dgm:t>
    </dgm:pt>
    <dgm:pt modelId="{6D3479F7-3DA6-AC4F-962A-346EEDF3314B}" type="sibTrans" cxnId="{54D8EAD2-6406-B04F-81A8-56A9378BA27F}">
      <dgm:prSet/>
      <dgm:spPr/>
      <dgm:t>
        <a:bodyPr/>
        <a:lstStyle/>
        <a:p>
          <a:endParaRPr lang="en-US"/>
        </a:p>
      </dgm:t>
    </dgm:pt>
    <dgm:pt modelId="{1FED3CB4-DA68-314E-8372-FF9932271585}">
      <dgm:prSet custT="1"/>
      <dgm:spPr/>
      <dgm: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Self-respect</a:t>
          </a:r>
        </a:p>
      </dgm:t>
    </dgm:pt>
    <dgm:pt modelId="{ECC2CAFF-1B4D-5F4C-9CA9-9AFBC196B8E7}" type="parTrans" cxnId="{3AABF725-0130-9D45-A7BB-8D5677483E19}">
      <dgm:prSet/>
      <dgm:spPr/>
      <dgm:t>
        <a:bodyPr/>
        <a:lstStyle/>
        <a:p>
          <a:endParaRPr lang="en-US"/>
        </a:p>
      </dgm:t>
    </dgm:pt>
    <dgm:pt modelId="{6F39C44F-E8A5-1340-BFD3-E7C55A48AA67}" type="sibTrans" cxnId="{3AABF725-0130-9D45-A7BB-8D5677483E19}">
      <dgm:prSet/>
      <dgm:spPr/>
      <dgm:t>
        <a:bodyPr/>
        <a:lstStyle/>
        <a:p>
          <a:endParaRPr lang="en-US"/>
        </a:p>
      </dgm:t>
    </dgm:pt>
    <dgm:pt modelId="{A0DCFB0B-2146-E94D-B8A1-8E4AB8DF48A4}">
      <dgm:prSet custT="1"/>
      <dgm:spPr/>
      <dgm: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Purpose</a:t>
          </a:r>
        </a:p>
      </dgm:t>
    </dgm:pt>
    <dgm:pt modelId="{83EFCFCD-BADE-9443-AB78-4B4CA5E044BE}" type="parTrans" cxnId="{1EA17975-3B33-3A49-95EC-FC5D36441835}">
      <dgm:prSet/>
      <dgm:spPr/>
      <dgm:t>
        <a:bodyPr/>
        <a:lstStyle/>
        <a:p>
          <a:endParaRPr lang="en-US"/>
        </a:p>
      </dgm:t>
    </dgm:pt>
    <dgm:pt modelId="{7639ACCC-9B29-DA43-B687-8190FC0D395D}" type="sibTrans" cxnId="{1EA17975-3B33-3A49-95EC-FC5D36441835}">
      <dgm:prSet/>
      <dgm:spPr/>
      <dgm:t>
        <a:bodyPr/>
        <a:lstStyle/>
        <a:p>
          <a:endParaRPr lang="en-US"/>
        </a:p>
      </dgm:t>
    </dgm:pt>
    <dgm:pt modelId="{24784F65-78CD-5B43-8600-CBB971483812}">
      <dgm:prSet custT="1"/>
      <dgm:spPr/>
      <dgm: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Faith</a:t>
          </a:r>
        </a:p>
      </dgm:t>
    </dgm:pt>
    <dgm:pt modelId="{5844487A-6714-CE4C-9505-799B2AD28ADA}" type="parTrans" cxnId="{E09B5C2D-ED4E-6448-B1E1-0367C9216BBD}">
      <dgm:prSet/>
      <dgm:spPr/>
      <dgm:t>
        <a:bodyPr/>
        <a:lstStyle/>
        <a:p>
          <a:endParaRPr lang="en-US"/>
        </a:p>
      </dgm:t>
    </dgm:pt>
    <dgm:pt modelId="{94244739-1F48-7A4F-ACEF-3721EF50C140}" type="sibTrans" cxnId="{E09B5C2D-ED4E-6448-B1E1-0367C9216BBD}">
      <dgm:prSet/>
      <dgm:spPr/>
      <dgm:t>
        <a:bodyPr/>
        <a:lstStyle/>
        <a:p>
          <a:endParaRPr lang="en-US"/>
        </a:p>
      </dgm:t>
    </dgm:pt>
    <dgm:pt modelId="{C5490CA0-4E63-4EB1-8FED-E5811A953720}">
      <dgm:prSet custT="1"/>
      <dgm:spPr>
        <a:solidFill>
          <a:schemeClr val="accent4"/>
        </a:solidFill>
        <a:ln>
          <a:solidFill>
            <a:srgbClr val="FF0000"/>
          </a:solidFill>
        </a:ln>
      </dgm:spPr>
      <dgm:t>
        <a:bodyPr/>
        <a:lstStyle/>
        <a:p>
          <a:r>
            <a:rPr lang="en-US" sz="2000" b="1" dirty="0"/>
            <a:t>Self-Worth</a:t>
          </a:r>
          <a:endParaRPr lang="en-US" sz="1900" dirty="0"/>
        </a:p>
      </dgm:t>
    </dgm:pt>
    <dgm:pt modelId="{006F3E9A-AFE7-4735-9677-D9FFCCA3CDE9}" type="sibTrans" cxnId="{078B2F38-19F9-436A-BEEC-7F26AFB417B0}">
      <dgm:prSet phldrT="3" phldr="0"/>
      <dgm:spPr/>
      <dgm:t>
        <a:bodyPr/>
        <a:lstStyle/>
        <a:p>
          <a:endParaRPr lang="en-US"/>
        </a:p>
      </dgm:t>
    </dgm:pt>
    <dgm:pt modelId="{4F15E8BF-C96F-4573-B40D-3F072DEAB214}" type="parTrans" cxnId="{078B2F38-19F9-436A-BEEC-7F26AFB417B0}">
      <dgm:prSet/>
      <dgm:spPr/>
      <dgm:t>
        <a:bodyPr/>
        <a:lstStyle/>
        <a:p>
          <a:endParaRPr lang="en-US"/>
        </a:p>
      </dgm:t>
    </dgm:pt>
    <dgm:pt modelId="{4DE3A34C-F15C-4D2B-9294-D4FE07B2ACE4}">
      <dgm:prSet custT="1"/>
      <dgm:spPr>
        <a:solidFill>
          <a:schemeClr val="accent6">
            <a:lumMod val="75000"/>
          </a:schemeClr>
        </a:solidFill>
        <a:ln>
          <a:solidFill>
            <a:srgbClr val="FF0000"/>
          </a:solidFill>
        </a:ln>
      </dgm:spPr>
      <dgm:t>
        <a:bodyPr/>
        <a:lstStyle/>
        <a:p>
          <a:r>
            <a:rPr lang="en-US" sz="2000" b="1" dirty="0"/>
            <a:t>Hope</a:t>
          </a:r>
          <a:endParaRPr lang="en-US" sz="1900" b="1" dirty="0"/>
        </a:p>
      </dgm:t>
    </dgm:pt>
    <dgm:pt modelId="{C282D352-514F-4F61-BA97-0D0F0522E030}" type="sibTrans" cxnId="{17965895-4AC1-4766-9D08-193EF6DE463B}">
      <dgm:prSet phldrT="2" phldr="0"/>
      <dgm:spPr/>
      <dgm:t>
        <a:bodyPr/>
        <a:lstStyle/>
        <a:p>
          <a:endParaRPr lang="en-US"/>
        </a:p>
      </dgm:t>
    </dgm:pt>
    <dgm:pt modelId="{7213B9C2-E776-4E90-BA68-ACF6A7A2D63C}" type="parTrans" cxnId="{17965895-4AC1-4766-9D08-193EF6DE463B}">
      <dgm:prSet/>
      <dgm:spPr/>
      <dgm:t>
        <a:bodyPr/>
        <a:lstStyle/>
        <a:p>
          <a:endParaRPr lang="en-US"/>
        </a:p>
      </dgm:t>
    </dgm:pt>
    <dgm:pt modelId="{1AE1BEAB-1BBA-4481-9097-9AC393720E97}">
      <dgm:prSet custT="1"/>
      <dgm:spPr>
        <a:solidFill>
          <a:schemeClr val="accent5">
            <a:lumMod val="75000"/>
          </a:schemeClr>
        </a:solidFill>
        <a:ln>
          <a:solidFill>
            <a:srgbClr val="FF0000"/>
          </a:solidFill>
        </a:ln>
      </dgm:spPr>
      <dgm:t>
        <a:bodyPr/>
        <a:lstStyle/>
        <a:p>
          <a:r>
            <a:rPr lang="en-US" sz="2000" b="1" dirty="0">
              <a:latin typeface="+mn-lt"/>
              <a:cs typeface="Arial" charset="0"/>
            </a:rPr>
            <a:t>Trust</a:t>
          </a:r>
          <a:endParaRPr lang="en-US" sz="1900" dirty="0"/>
        </a:p>
      </dgm:t>
    </dgm:pt>
    <dgm:pt modelId="{65199854-E816-42D6-AB6C-B3BA6E305828}" type="sibTrans" cxnId="{751E99E8-AA21-4FF9-BA93-9185C7832994}">
      <dgm:prSet phldrT="1" phldr="0"/>
      <dgm:spPr/>
      <dgm:t>
        <a:bodyPr/>
        <a:lstStyle/>
        <a:p>
          <a:endParaRPr lang="en-US"/>
        </a:p>
      </dgm:t>
    </dgm:pt>
    <dgm:pt modelId="{61D0C8FB-D3B6-41EC-8612-2A9D03BC8608}" type="parTrans" cxnId="{751E99E8-AA21-4FF9-BA93-9185C7832994}">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t>
        <a:bodyPr/>
        <a:lstStyle/>
        <a:p>
          <a:endParaRPr lang="en-US"/>
        </a:p>
      </dgm:t>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4">
        <dgm:presLayoutVars>
          <dgm:chMax val="0"/>
          <dgm:chPref val="0"/>
        </dgm:presLayoutVars>
      </dgm:prSet>
      <dgm:spPr/>
      <dgm:t>
        <a:bodyPr/>
        <a:lstStyle/>
        <a:p>
          <a:endParaRPr lang="en-US"/>
        </a:p>
      </dgm:t>
    </dgm:pt>
    <dgm:pt modelId="{C96B89ED-9947-4A4F-BA7C-A258F83E62C8}" type="pres">
      <dgm:prSet presAssocID="{1AE1BEAB-1BBA-4481-9097-9AC393720E97}" presName="desTx" presStyleLbl="alignAccFollowNode1" presStyleIdx="0" presStyleCnt="4">
        <dgm:presLayoutVars/>
      </dgm:prSet>
      <dgm:spPr/>
      <dgm:t>
        <a:bodyPr/>
        <a:lstStyle/>
        <a:p>
          <a:endParaRPr lang="en-US"/>
        </a:p>
      </dgm:t>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4">
        <dgm:presLayoutVars>
          <dgm:chMax val="0"/>
          <dgm:chPref val="0"/>
        </dgm:presLayoutVars>
      </dgm:prSet>
      <dgm:spPr/>
      <dgm:t>
        <a:bodyPr/>
        <a:lstStyle/>
        <a:p>
          <a:endParaRPr lang="en-US"/>
        </a:p>
      </dgm:t>
    </dgm:pt>
    <dgm:pt modelId="{663A4983-E385-3A4C-9A2E-20E14778FCC8}" type="pres">
      <dgm:prSet presAssocID="{4DE3A34C-F15C-4D2B-9294-D4FE07B2ACE4}" presName="desTx" presStyleLbl="alignAccFollowNode1" presStyleIdx="1" presStyleCnt="4">
        <dgm:presLayoutVars/>
      </dgm:prSet>
      <dgm:spPr/>
      <dgm:t>
        <a:bodyPr/>
        <a:lstStyle/>
        <a:p>
          <a:endParaRPr lang="en-US"/>
        </a:p>
      </dgm:t>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4">
        <dgm:presLayoutVars>
          <dgm:chMax val="0"/>
          <dgm:chPref val="0"/>
        </dgm:presLayoutVars>
      </dgm:prSet>
      <dgm:spPr/>
      <dgm:t>
        <a:bodyPr/>
        <a:lstStyle/>
        <a:p>
          <a:endParaRPr lang="en-US"/>
        </a:p>
      </dgm:t>
    </dgm:pt>
    <dgm:pt modelId="{F4B04CBB-6230-B043-955E-84D5A2BA66F1}" type="pres">
      <dgm:prSet presAssocID="{C5490CA0-4E63-4EB1-8FED-E5811A953720}" presName="desTx" presStyleLbl="alignAccFollowNode1" presStyleIdx="2" presStyleCnt="4">
        <dgm:presLayoutVars/>
      </dgm:prSet>
      <dgm:spPr/>
      <dgm:t>
        <a:bodyPr/>
        <a:lstStyle/>
        <a:p>
          <a:endParaRPr lang="en-US"/>
        </a:p>
      </dgm:t>
    </dgm:pt>
    <dgm:pt modelId="{9C250240-6186-4B44-87D4-0341B98FD282}" type="pres">
      <dgm:prSet presAssocID="{006F3E9A-AFE7-4735-9677-D9FFCCA3CDE9}" presName="space" presStyleCnt="0"/>
      <dgm:spPr/>
    </dgm:pt>
    <dgm:pt modelId="{D4CC2BC3-1371-A44F-8760-9A0E2941A0B4}" type="pres">
      <dgm:prSet presAssocID="{ACB4B9B6-FA1C-4F13-B418-5DCEC4FC0033}" presName="composite" presStyleCnt="0"/>
      <dgm:spPr/>
    </dgm:pt>
    <dgm:pt modelId="{14128912-80BD-EA4B-A556-9B81501FFE87}" type="pres">
      <dgm:prSet presAssocID="{ACB4B9B6-FA1C-4F13-B418-5DCEC4FC0033}" presName="parTx" presStyleLbl="alignNode1" presStyleIdx="3" presStyleCnt="4">
        <dgm:presLayoutVars>
          <dgm:chMax val="0"/>
          <dgm:chPref val="0"/>
        </dgm:presLayoutVars>
      </dgm:prSet>
      <dgm:spPr/>
      <dgm:t>
        <a:bodyPr/>
        <a:lstStyle/>
        <a:p>
          <a:endParaRPr lang="en-US"/>
        </a:p>
      </dgm:t>
    </dgm:pt>
    <dgm:pt modelId="{359F9096-7382-7349-B8E7-3046EFCA5537}" type="pres">
      <dgm:prSet presAssocID="{ACB4B9B6-FA1C-4F13-B418-5DCEC4FC0033}" presName="desTx" presStyleLbl="alignAccFollowNode1" presStyleIdx="3" presStyleCnt="4">
        <dgm:presLayoutVars/>
      </dgm:prSet>
      <dgm:spPr/>
      <dgm:t>
        <a:bodyPr/>
        <a:lstStyle/>
        <a:p>
          <a:endParaRPr lang="en-US"/>
        </a:p>
      </dgm:t>
    </dgm:pt>
  </dgm:ptLst>
  <dgm:cxnLst>
    <dgm:cxn modelId="{6A65A3AC-6525-4E43-A86F-64503961A517}" srcId="{1AE1BEAB-1BBA-4481-9097-9AC393720E97}" destId="{6B7A0945-D638-1A42-A044-5B553631357A}" srcOrd="1" destOrd="0" parTransId="{C62CC0D6-0260-6645-89A9-C869DAA3DAB4}" sibTransId="{65CDE0FF-819E-7744-8470-F50F20221CA5}"/>
    <dgm:cxn modelId="{DBEB0E31-5275-8446-9D42-6998501AD58A}" srcId="{1AE1BEAB-1BBA-4481-9097-9AC393720E97}" destId="{CB69C836-34D8-D34E-8523-5958F65B9676}" srcOrd="4" destOrd="0" parTransId="{DE78CBA2-659C-874C-87FE-C6712A100275}" sibTransId="{7CB1863E-16CD-9B47-93FD-829359A5C723}"/>
    <dgm:cxn modelId="{A09F7BDC-25AB-C944-858A-949C49CB382B}" type="presOf" srcId="{3490FE38-7D2F-6A4E-972A-98DA771715F0}" destId="{663A4983-E385-3A4C-9A2E-20E14778FCC8}" srcOrd="0" destOrd="1" presId="urn:microsoft.com/office/officeart/2016/7/layout/HorizontalActionList"/>
    <dgm:cxn modelId="{194A7BD5-823A-0B4F-A3B2-211DF6D9EBFF}" type="presOf" srcId="{4DE3A34C-F15C-4D2B-9294-D4FE07B2ACE4}" destId="{3392C23F-3812-5243-AE9C-4A7514895F30}" srcOrd="0" destOrd="0" presId="urn:microsoft.com/office/officeart/2016/7/layout/HorizontalActionList"/>
    <dgm:cxn modelId="{B513B7B7-0AF3-1149-808C-21F57FA7EF3E}" type="presOf" srcId="{30F4152B-C75A-4517-907C-BBB0E15CA150}" destId="{C96B89ED-9947-4A4F-BA7C-A258F83E62C8}" srcOrd="0" destOrd="0" presId="urn:microsoft.com/office/officeart/2016/7/layout/HorizontalActionList"/>
    <dgm:cxn modelId="{FDE54BA5-ABC9-D648-A179-03DCDE9F0082}" type="presOf" srcId="{24784F65-78CD-5B43-8600-CBB971483812}" destId="{359F9096-7382-7349-B8E7-3046EFCA5537}" srcOrd="0" destOrd="2" presId="urn:microsoft.com/office/officeart/2016/7/layout/HorizontalActionList"/>
    <dgm:cxn modelId="{E9BF7C72-4621-42E5-B21E-1595301FFA6E}" srcId="{ACB4B9B6-FA1C-4F13-B418-5DCEC4FC0033}" destId="{62BF2E1F-D614-4302-BF8C-25C2DA9038BA}" srcOrd="0" destOrd="0" parTransId="{BB60B1B4-7C25-4AA5-A2B2-55C86CCC4572}" sibTransId="{E76A88DB-0AB2-439D-A1DF-55713955405D}"/>
    <dgm:cxn modelId="{6AC886D2-A973-7648-A4AB-BF3EDBF95723}" type="presOf" srcId="{6B7A0945-D638-1A42-A044-5B553631357A}" destId="{C96B89ED-9947-4A4F-BA7C-A258F83E62C8}" srcOrd="0" destOrd="1" presId="urn:microsoft.com/office/officeart/2016/7/layout/HorizontalActionList"/>
    <dgm:cxn modelId="{909DAEB2-BF1A-4C0E-A874-0E5D8F64AEEB}" srcId="{9DA7232C-BB98-4B8B-A193-03696B722C94}" destId="{ACB4B9B6-FA1C-4F13-B418-5DCEC4FC0033}" srcOrd="3" destOrd="0" parTransId="{63ADE0E6-73AC-4EFC-B376-3B27DC2F76E8}" sibTransId="{C00757B0-EAD0-49F0-93B5-9BEBB69CC8DB}"/>
    <dgm:cxn modelId="{625700AE-3ACB-AA46-98F6-3706A714216E}" srcId="{4DE3A34C-F15C-4D2B-9294-D4FE07B2ACE4}" destId="{3490FE38-7D2F-6A4E-972A-98DA771715F0}" srcOrd="1" destOrd="0" parTransId="{8B35627A-51BE-D144-89E0-0BEEE30C8A6B}" sibTransId="{7D298EA1-B538-B847-96E9-5F600741980D}"/>
    <dgm:cxn modelId="{8D32E93B-35CA-EE4B-BFA7-D8BF14B2E08D}" type="presOf" srcId="{1F520BCC-9FF6-0048-A8D3-46EA8FE67F22}" destId="{F4B04CBB-6230-B043-955E-84D5A2BA66F1}" srcOrd="0" destOrd="1" presId="urn:microsoft.com/office/officeart/2016/7/layout/HorizontalActionList"/>
    <dgm:cxn modelId="{1EA17975-3B33-3A49-95EC-FC5D36441835}" srcId="{ACB4B9B6-FA1C-4F13-B418-5DCEC4FC0033}" destId="{A0DCFB0B-2146-E94D-B8A1-8E4AB8DF48A4}" srcOrd="1" destOrd="0" parTransId="{83EFCFCD-BADE-9443-AB78-4B4CA5E044BE}" sibTransId="{7639ACCC-9B29-DA43-B687-8190FC0D395D}"/>
    <dgm:cxn modelId="{FEB6207A-A546-2348-BEBC-C24786071925}" type="presOf" srcId="{C5490CA0-4E63-4EB1-8FED-E5811A953720}" destId="{0FD8E0E6-B678-DD4E-A868-521155CD4A3D}" srcOrd="0" destOrd="0" presId="urn:microsoft.com/office/officeart/2016/7/layout/HorizontalActionList"/>
    <dgm:cxn modelId="{ABD76252-28AB-AF43-8E5F-DC9E31A8707F}" type="presOf" srcId="{1FED3CB4-DA68-314E-8372-FF9932271585}" destId="{F4B04CBB-6230-B043-955E-84D5A2BA66F1}" srcOrd="0" destOrd="2" presId="urn:microsoft.com/office/officeart/2016/7/layout/HorizontalActionList"/>
    <dgm:cxn modelId="{31D5190A-A93A-F547-8202-979A1510A4C3}" srcId="{1AE1BEAB-1BBA-4481-9097-9AC393720E97}" destId="{47CDE906-2EA2-C340-911F-74F50CB631DB}" srcOrd="2" destOrd="0" parTransId="{F52B3052-5902-944D-8F9A-9D8A47445663}" sibTransId="{6A13274F-D018-2A40-B5C7-4907D1841209}"/>
    <dgm:cxn modelId="{EE435AB6-B262-427C-A756-0AC8E507B73D}" srcId="{C5490CA0-4E63-4EB1-8FED-E5811A953720}" destId="{87802234-BD83-42AB-90AC-8D5391DCC3A5}" srcOrd="0" destOrd="0" parTransId="{29D79A10-7256-4C17-B7CC-F2136D186BA4}" sibTransId="{8CFFC607-A4C6-4F84-89E6-9FBD72B0ED49}"/>
    <dgm:cxn modelId="{7230BA27-AB4C-A24F-BC3C-16BF706C3E8B}" type="presOf" srcId="{3037C9D6-D4DE-42C7-BD03-A569005B5ABF}" destId="{663A4983-E385-3A4C-9A2E-20E14778FCC8}" srcOrd="0" destOrd="0" presId="urn:microsoft.com/office/officeart/2016/7/layout/HorizontalActionList"/>
    <dgm:cxn modelId="{8D60A5E7-C061-3A40-8C97-E1F7DEFFBA52}" type="presOf" srcId="{A0DCFB0B-2146-E94D-B8A1-8E4AB8DF48A4}" destId="{359F9096-7382-7349-B8E7-3046EFCA5537}" srcOrd="0" destOrd="1" presId="urn:microsoft.com/office/officeart/2016/7/layout/HorizontalActionList"/>
    <dgm:cxn modelId="{1FBEB25A-4C92-1040-B4CA-DB378B2805F3}" type="presOf" srcId="{ACB4B9B6-FA1C-4F13-B418-5DCEC4FC0033}" destId="{14128912-80BD-EA4B-A556-9B81501FFE87}" srcOrd="0" destOrd="0" presId="urn:microsoft.com/office/officeart/2016/7/layout/HorizontalActionList"/>
    <dgm:cxn modelId="{54D8EAD2-6406-B04F-81A8-56A9378BA27F}" srcId="{C5490CA0-4E63-4EB1-8FED-E5811A953720}" destId="{1F520BCC-9FF6-0048-A8D3-46EA8FE67F22}" srcOrd="1" destOrd="0" parTransId="{1BEEF68A-AE4C-674A-BE7E-B1399DE69549}" sibTransId="{6D3479F7-3DA6-AC4F-962A-346EEDF3314B}"/>
    <dgm:cxn modelId="{A899B099-7AED-1948-901A-A99E672B78A3}" type="presOf" srcId="{FCF72E19-78B1-E74F-A1FD-9DD79FA30CFC}" destId="{C96B89ED-9947-4A4F-BA7C-A258F83E62C8}" srcOrd="0" destOrd="3" presId="urn:microsoft.com/office/officeart/2016/7/layout/HorizontalActionList"/>
    <dgm:cxn modelId="{9ACE544D-978B-0C42-B2DB-597D3101B470}" type="presOf" srcId="{47CDE906-2EA2-C340-911F-74F50CB631DB}" destId="{C96B89ED-9947-4A4F-BA7C-A258F83E62C8}" srcOrd="0" destOrd="2" presId="urn:microsoft.com/office/officeart/2016/7/layout/HorizontalActionList"/>
    <dgm:cxn modelId="{2C63296B-1A3C-8B4C-B3F5-6F5854CC6BBE}" type="presOf" srcId="{9DA7232C-BB98-4B8B-A193-03696B722C94}" destId="{6EC623F5-BBF4-FE4B-96BA-EA0A795AC5D8}" srcOrd="0" destOrd="0" presId="urn:microsoft.com/office/officeart/2016/7/layout/HorizontalActionList"/>
    <dgm:cxn modelId="{659CEE12-76D1-F74D-A942-4E1D777AD4E0}" type="presOf" srcId="{1AE1BEAB-1BBA-4481-9097-9AC393720E97}" destId="{3DE734A7-0752-1B48-BC15-4700B9E0B624}" srcOrd="0" destOrd="0" presId="urn:microsoft.com/office/officeart/2016/7/layout/HorizontalActionList"/>
    <dgm:cxn modelId="{F5C13BAF-4010-A647-A005-60647BB01D52}" type="presOf" srcId="{A17385D1-8F9F-4D42-974D-31042405D00F}" destId="{663A4983-E385-3A4C-9A2E-20E14778FCC8}" srcOrd="0" destOrd="2" presId="urn:microsoft.com/office/officeart/2016/7/layout/HorizontalActionList"/>
    <dgm:cxn modelId="{9B68993B-47C0-1844-A96C-1F4DEC839AE9}" type="presOf" srcId="{62BF2E1F-D614-4302-BF8C-25C2DA9038BA}" destId="{359F9096-7382-7349-B8E7-3046EFCA5537}" srcOrd="0" destOrd="0" presId="urn:microsoft.com/office/officeart/2016/7/layout/HorizontalActionList"/>
    <dgm:cxn modelId="{17965895-4AC1-4766-9D08-193EF6DE463B}" srcId="{9DA7232C-BB98-4B8B-A193-03696B722C94}" destId="{4DE3A34C-F15C-4D2B-9294-D4FE07B2ACE4}" srcOrd="1" destOrd="0" parTransId="{7213B9C2-E776-4E90-BA68-ACF6A7A2D63C}" sibTransId="{C282D352-514F-4F61-BA97-0D0F0522E030}"/>
    <dgm:cxn modelId="{561BC3DD-CC23-4C59-805E-7BD6E729E21F}" srcId="{1AE1BEAB-1BBA-4481-9097-9AC393720E97}" destId="{30F4152B-C75A-4517-907C-BBB0E15CA150}" srcOrd="0" destOrd="0" parTransId="{C3D05647-4273-42C0-83B3-AC3738AE8333}" sibTransId="{94FEEE47-80A0-4494-8FAB-5A92600653A8}"/>
    <dgm:cxn modelId="{3AABF725-0130-9D45-A7BB-8D5677483E19}" srcId="{C5490CA0-4E63-4EB1-8FED-E5811A953720}" destId="{1FED3CB4-DA68-314E-8372-FF9932271585}" srcOrd="2" destOrd="0" parTransId="{ECC2CAFF-1B4D-5F4C-9CA9-9AFBC196B8E7}" sibTransId="{6F39C44F-E8A5-1340-BFD3-E7C55A48AA67}"/>
    <dgm:cxn modelId="{751E99E8-AA21-4FF9-BA93-9185C7832994}" srcId="{9DA7232C-BB98-4B8B-A193-03696B722C94}" destId="{1AE1BEAB-1BBA-4481-9097-9AC393720E97}" srcOrd="0" destOrd="0" parTransId="{61D0C8FB-D3B6-41EC-8612-2A9D03BC8608}" sibTransId="{65199854-E816-42D6-AB6C-B3BA6E305828}"/>
    <dgm:cxn modelId="{9362A220-10B4-ED47-840B-A206A6F3E20D}" type="presOf" srcId="{CB69C836-34D8-D34E-8523-5958F65B9676}" destId="{C96B89ED-9947-4A4F-BA7C-A258F83E62C8}" srcOrd="0" destOrd="4" presId="urn:microsoft.com/office/officeart/2016/7/layout/HorizontalActionList"/>
    <dgm:cxn modelId="{078B2F38-19F9-436A-BEEC-7F26AFB417B0}" srcId="{9DA7232C-BB98-4B8B-A193-03696B722C94}" destId="{C5490CA0-4E63-4EB1-8FED-E5811A953720}" srcOrd="2" destOrd="0" parTransId="{4F15E8BF-C96F-4573-B40D-3F072DEAB214}" sibTransId="{006F3E9A-AFE7-4735-9677-D9FFCCA3CDE9}"/>
    <dgm:cxn modelId="{53E260A8-BDF7-7F48-88F4-FE22E0496956}" srcId="{4DE3A34C-F15C-4D2B-9294-D4FE07B2ACE4}" destId="{A17385D1-8F9F-4D42-974D-31042405D00F}" srcOrd="2" destOrd="0" parTransId="{8A6C35ED-5E4A-DC43-8030-CDF8E19AA43A}" sibTransId="{CC07F164-CF38-5540-AC47-05AF62002FD1}"/>
    <dgm:cxn modelId="{2CBBBFA6-5A49-014B-979D-7FF9FBBE5F5B}" type="presOf" srcId="{87802234-BD83-42AB-90AC-8D5391DCC3A5}" destId="{F4B04CBB-6230-B043-955E-84D5A2BA66F1}" srcOrd="0" destOrd="0" presId="urn:microsoft.com/office/officeart/2016/7/layout/HorizontalActionList"/>
    <dgm:cxn modelId="{ECD3C1E8-29D6-4449-A29F-E964049A52C9}" srcId="{1AE1BEAB-1BBA-4481-9097-9AC393720E97}" destId="{FCF72E19-78B1-E74F-A1FD-9DD79FA30CFC}" srcOrd="3" destOrd="0" parTransId="{A06D819D-6FDC-EE40-BBB7-FB1DF8E12EB1}" sibTransId="{771B3B25-82D5-AA4E-A5B3-2B7EB18FBD0B}"/>
    <dgm:cxn modelId="{E09B5C2D-ED4E-6448-B1E1-0367C9216BBD}" srcId="{ACB4B9B6-FA1C-4F13-B418-5DCEC4FC0033}" destId="{24784F65-78CD-5B43-8600-CBB971483812}" srcOrd="2" destOrd="0" parTransId="{5844487A-6714-CE4C-9505-799B2AD28ADA}" sibTransId="{94244739-1F48-7A4F-ACEF-3721EF50C140}"/>
    <dgm:cxn modelId="{515FF947-6D65-49ED-840E-8151334B6BF4}" srcId="{4DE3A34C-F15C-4D2B-9294-D4FE07B2ACE4}" destId="{3037C9D6-D4DE-42C7-BD03-A569005B5ABF}" srcOrd="0" destOrd="0" parTransId="{74B32624-EB8D-49A7-AE2F-062221346847}" sibTransId="{D83B649A-C017-40DB-BF71-1212621B6C14}"/>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 modelId="{3C02CC10-8BE2-FF41-8A0D-84A4352D1BF2}" type="presParOf" srcId="{6EC623F5-BBF4-FE4B-96BA-EA0A795AC5D8}" destId="{9C250240-6186-4B44-87D4-0341B98FD282}" srcOrd="5" destOrd="0" presId="urn:microsoft.com/office/officeart/2016/7/layout/HorizontalActionList"/>
    <dgm:cxn modelId="{E9E50403-5FF3-8547-B3DB-14AFA23E3E2F}" type="presParOf" srcId="{6EC623F5-BBF4-FE4B-96BA-EA0A795AC5D8}" destId="{D4CC2BC3-1371-A44F-8760-9A0E2941A0B4}" srcOrd="6" destOrd="0" presId="urn:microsoft.com/office/officeart/2016/7/layout/HorizontalActionList"/>
    <dgm:cxn modelId="{27FC222A-F71A-0F48-BB1A-3E7ED61C7D73}" type="presParOf" srcId="{D4CC2BC3-1371-A44F-8760-9A0E2941A0B4}" destId="{14128912-80BD-EA4B-A556-9B81501FFE87}" srcOrd="0" destOrd="0" presId="urn:microsoft.com/office/officeart/2016/7/layout/HorizontalActionList"/>
    <dgm:cxn modelId="{9DF07016-DBCC-A04C-9D31-37DB868C0369}" type="presParOf" srcId="{D4CC2BC3-1371-A44F-8760-9A0E2941A0B4}" destId="{359F9096-7382-7349-B8E7-3046EFCA553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84FA26-9C0E-45A3-BE0B-CCC4A4A9BAC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9EE4CA5-C138-43AC-BCAC-BEC4BFB221CB}">
      <dgm:prSet/>
      <dgm:spPr/>
      <dgm:t>
        <a:bodyPr/>
        <a:lstStyle/>
        <a:p>
          <a:pPr>
            <a:lnSpc>
              <a:spcPct val="100000"/>
            </a:lnSpc>
          </a:pPr>
          <a:r>
            <a:rPr lang="en-US"/>
            <a:t>Identify, amplify, concentrate on strengths</a:t>
          </a:r>
        </a:p>
      </dgm:t>
    </dgm:pt>
    <dgm:pt modelId="{4E188FC1-7BD3-410B-AD15-C550AB4549E4}" type="parTrans" cxnId="{AF64E5DC-786A-47D6-BDC3-25C9D8312AD0}">
      <dgm:prSet/>
      <dgm:spPr/>
      <dgm:t>
        <a:bodyPr/>
        <a:lstStyle/>
        <a:p>
          <a:endParaRPr lang="en-US"/>
        </a:p>
      </dgm:t>
    </dgm:pt>
    <dgm:pt modelId="{FEAC0ECD-A2C1-4087-B57E-36CE55BAA750}" type="sibTrans" cxnId="{AF64E5DC-786A-47D6-BDC3-25C9D8312AD0}">
      <dgm:prSet/>
      <dgm:spPr/>
      <dgm:t>
        <a:bodyPr/>
        <a:lstStyle/>
        <a:p>
          <a:endParaRPr lang="en-US"/>
        </a:p>
      </dgm:t>
    </dgm:pt>
    <dgm:pt modelId="{D4EB8DD9-D2A6-42F2-82E1-A49391C3790D}">
      <dgm:prSet/>
      <dgm:spPr/>
      <dgm:t>
        <a:bodyPr/>
        <a:lstStyle/>
        <a:p>
          <a:pPr>
            <a:lnSpc>
              <a:spcPct val="100000"/>
            </a:lnSpc>
          </a:pPr>
          <a:r>
            <a:rPr lang="en-US"/>
            <a:t>Normalize responses</a:t>
          </a:r>
        </a:p>
      </dgm:t>
    </dgm:pt>
    <dgm:pt modelId="{5057F120-8144-4A40-90A5-880B91BA9F4E}" type="parTrans" cxnId="{6375D12B-643C-489E-AFCB-7536CB7856B0}">
      <dgm:prSet/>
      <dgm:spPr/>
      <dgm:t>
        <a:bodyPr/>
        <a:lstStyle/>
        <a:p>
          <a:endParaRPr lang="en-US"/>
        </a:p>
      </dgm:t>
    </dgm:pt>
    <dgm:pt modelId="{AECC9B59-7C98-4E5B-8274-0B19240C4565}" type="sibTrans" cxnId="{6375D12B-643C-489E-AFCB-7536CB7856B0}">
      <dgm:prSet/>
      <dgm:spPr/>
      <dgm:t>
        <a:bodyPr/>
        <a:lstStyle/>
        <a:p>
          <a:endParaRPr lang="en-US"/>
        </a:p>
      </dgm:t>
    </dgm:pt>
    <dgm:pt modelId="{8225F4CB-0B05-44F9-BC8D-CFBCBEDB9EFA}">
      <dgm:prSet/>
      <dgm:spPr/>
      <dgm:t>
        <a:bodyPr/>
        <a:lstStyle/>
        <a:p>
          <a:pPr>
            <a:lnSpc>
              <a:spcPct val="100000"/>
            </a:lnSpc>
          </a:pPr>
          <a:r>
            <a:rPr lang="en-US"/>
            <a:t>Honor and make meaning</a:t>
          </a:r>
        </a:p>
      </dgm:t>
    </dgm:pt>
    <dgm:pt modelId="{E0238A98-1808-4E37-B169-A930905EA296}" type="parTrans" cxnId="{E5FDC359-FCD5-4E55-B404-9F37E2010286}">
      <dgm:prSet/>
      <dgm:spPr/>
      <dgm:t>
        <a:bodyPr/>
        <a:lstStyle/>
        <a:p>
          <a:endParaRPr lang="en-US"/>
        </a:p>
      </dgm:t>
    </dgm:pt>
    <dgm:pt modelId="{E916F5CC-D139-4D7F-94C3-CA3C6B573506}" type="sibTrans" cxnId="{E5FDC359-FCD5-4E55-B404-9F37E2010286}">
      <dgm:prSet/>
      <dgm:spPr/>
      <dgm:t>
        <a:bodyPr/>
        <a:lstStyle/>
        <a:p>
          <a:endParaRPr lang="en-US"/>
        </a:p>
      </dgm:t>
    </dgm:pt>
    <dgm:pt modelId="{820A6319-47D3-49C7-AD9E-0C5C3A47817B}">
      <dgm:prSet/>
      <dgm:spPr/>
      <dgm:t>
        <a:bodyPr/>
        <a:lstStyle/>
        <a:p>
          <a:pPr>
            <a:lnSpc>
              <a:spcPct val="100000"/>
            </a:lnSpc>
          </a:pPr>
          <a:r>
            <a:rPr lang="en-US"/>
            <a:t>Reframe self-defeating statements</a:t>
          </a:r>
        </a:p>
      </dgm:t>
    </dgm:pt>
    <dgm:pt modelId="{2988A416-199D-4BE8-8B84-C8FD18F9C4A3}" type="parTrans" cxnId="{08D5A6F3-60A5-4329-A54C-77F7BAC6A0D6}">
      <dgm:prSet/>
      <dgm:spPr/>
      <dgm:t>
        <a:bodyPr/>
        <a:lstStyle/>
        <a:p>
          <a:endParaRPr lang="en-US"/>
        </a:p>
      </dgm:t>
    </dgm:pt>
    <dgm:pt modelId="{96244E21-0926-4F33-94AF-1EF6D0A0944A}" type="sibTrans" cxnId="{08D5A6F3-60A5-4329-A54C-77F7BAC6A0D6}">
      <dgm:prSet/>
      <dgm:spPr/>
      <dgm:t>
        <a:bodyPr/>
        <a:lstStyle/>
        <a:p>
          <a:endParaRPr lang="en-US"/>
        </a:p>
      </dgm:t>
    </dgm:pt>
    <dgm:pt modelId="{94D4D6AE-4BA1-49E1-B778-BE160F52214A}">
      <dgm:prSet/>
      <dgm:spPr/>
      <dgm:t>
        <a:bodyPr/>
        <a:lstStyle/>
        <a:p>
          <a:pPr>
            <a:lnSpc>
              <a:spcPct val="100000"/>
            </a:lnSpc>
          </a:pPr>
          <a:r>
            <a:rPr lang="en-US"/>
            <a:t>Reduce guilt about actions</a:t>
          </a:r>
        </a:p>
      </dgm:t>
    </dgm:pt>
    <dgm:pt modelId="{FBCC54A2-EE99-414B-8216-F3F860B722E8}" type="parTrans" cxnId="{4E8A4D81-63C4-4D63-8D4B-004E6EB66DED}">
      <dgm:prSet/>
      <dgm:spPr/>
      <dgm:t>
        <a:bodyPr/>
        <a:lstStyle/>
        <a:p>
          <a:endParaRPr lang="en-US"/>
        </a:p>
      </dgm:t>
    </dgm:pt>
    <dgm:pt modelId="{E404427F-B1EC-4E0D-B283-6EC204195566}" type="sibTrans" cxnId="{4E8A4D81-63C4-4D63-8D4B-004E6EB66DED}">
      <dgm:prSet/>
      <dgm:spPr/>
      <dgm:t>
        <a:bodyPr/>
        <a:lstStyle/>
        <a:p>
          <a:endParaRPr lang="en-US"/>
        </a:p>
      </dgm:t>
    </dgm:pt>
    <dgm:pt modelId="{FDA75BD2-F705-4C70-BD63-18E0E2E8A55B}">
      <dgm:prSet/>
      <dgm:spPr/>
      <dgm:t>
        <a:bodyPr/>
        <a:lstStyle/>
        <a:p>
          <a:pPr>
            <a:lnSpc>
              <a:spcPct val="100000"/>
            </a:lnSpc>
          </a:pPr>
          <a:r>
            <a:rPr lang="en-US" dirty="0"/>
            <a:t>Reduce rumors, misunderstandings, distortions</a:t>
          </a:r>
        </a:p>
      </dgm:t>
    </dgm:pt>
    <dgm:pt modelId="{9107ED91-2C38-47DF-9B3E-63975CAB028D}" type="parTrans" cxnId="{70D9A06E-2EA7-4A48-8C62-FE17475AC70D}">
      <dgm:prSet/>
      <dgm:spPr/>
      <dgm:t>
        <a:bodyPr/>
        <a:lstStyle/>
        <a:p>
          <a:endParaRPr lang="en-US"/>
        </a:p>
      </dgm:t>
    </dgm:pt>
    <dgm:pt modelId="{3262CC93-295F-45B5-896D-7B95A15E92DF}" type="sibTrans" cxnId="{70D9A06E-2EA7-4A48-8C62-FE17475AC70D}">
      <dgm:prSet/>
      <dgm:spPr/>
      <dgm:t>
        <a:bodyPr/>
        <a:lstStyle/>
        <a:p>
          <a:endParaRPr lang="en-US"/>
        </a:p>
      </dgm:t>
    </dgm:pt>
    <dgm:pt modelId="{04293787-2E97-4321-9DB3-9E6CF2B21083}" type="pres">
      <dgm:prSet presAssocID="{6684FA26-9C0E-45A3-BE0B-CCC4A4A9BAC9}" presName="root" presStyleCnt="0">
        <dgm:presLayoutVars>
          <dgm:dir/>
          <dgm:resizeHandles val="exact"/>
        </dgm:presLayoutVars>
      </dgm:prSet>
      <dgm:spPr/>
      <dgm:t>
        <a:bodyPr/>
        <a:lstStyle/>
        <a:p>
          <a:endParaRPr lang="en-US"/>
        </a:p>
      </dgm:t>
    </dgm:pt>
    <dgm:pt modelId="{81CA46F4-3996-4BB8-8757-F25BB4414F30}" type="pres">
      <dgm:prSet presAssocID="{19EE4CA5-C138-43AC-BCAC-BEC4BFB221CB}" presName="compNode" presStyleCnt="0"/>
      <dgm:spPr/>
    </dgm:pt>
    <dgm:pt modelId="{5ECAF455-FAB3-4855-ABBD-56896B61616C}" type="pres">
      <dgm:prSet presAssocID="{19EE4CA5-C138-43AC-BCAC-BEC4BFB221CB}" presName="bgRect" presStyleLbl="bgShp" presStyleIdx="0" presStyleCnt="6"/>
      <dgm:spPr/>
    </dgm:pt>
    <dgm:pt modelId="{933C23DB-E3A4-475A-8951-B03451AFC29D}" type="pres">
      <dgm:prSet presAssocID="{19EE4CA5-C138-43AC-BCAC-BEC4BFB221C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Wind Chime"/>
        </a:ext>
      </dgm:extLst>
    </dgm:pt>
    <dgm:pt modelId="{06B065C6-6E0C-4E34-8CA8-8BF80564B4CC}" type="pres">
      <dgm:prSet presAssocID="{19EE4CA5-C138-43AC-BCAC-BEC4BFB221CB}" presName="spaceRect" presStyleCnt="0"/>
      <dgm:spPr/>
    </dgm:pt>
    <dgm:pt modelId="{D9403DFE-5454-4750-90B0-BBA4D68CC87C}" type="pres">
      <dgm:prSet presAssocID="{19EE4CA5-C138-43AC-BCAC-BEC4BFB221CB}" presName="parTx" presStyleLbl="revTx" presStyleIdx="0" presStyleCnt="6">
        <dgm:presLayoutVars>
          <dgm:chMax val="0"/>
          <dgm:chPref val="0"/>
        </dgm:presLayoutVars>
      </dgm:prSet>
      <dgm:spPr/>
      <dgm:t>
        <a:bodyPr/>
        <a:lstStyle/>
        <a:p>
          <a:endParaRPr lang="en-US"/>
        </a:p>
      </dgm:t>
    </dgm:pt>
    <dgm:pt modelId="{C5118160-33F0-48DE-A3D8-8F355CCBB84F}" type="pres">
      <dgm:prSet presAssocID="{FEAC0ECD-A2C1-4087-B57E-36CE55BAA750}" presName="sibTrans" presStyleCnt="0"/>
      <dgm:spPr/>
    </dgm:pt>
    <dgm:pt modelId="{2B760FBF-7257-483B-B654-3ACBE9920253}" type="pres">
      <dgm:prSet presAssocID="{D4EB8DD9-D2A6-42F2-82E1-A49391C3790D}" presName="compNode" presStyleCnt="0"/>
      <dgm:spPr/>
    </dgm:pt>
    <dgm:pt modelId="{CA63F5CB-C987-4261-BC18-A7841614B1DF}" type="pres">
      <dgm:prSet presAssocID="{D4EB8DD9-D2A6-42F2-82E1-A49391C3790D}" presName="bgRect" presStyleLbl="bgShp" presStyleIdx="1" presStyleCnt="6"/>
      <dgm:spPr/>
    </dgm:pt>
    <dgm:pt modelId="{0B56EE03-C8BF-45B8-914D-B8A60DC1167E}" type="pres">
      <dgm:prSet presAssocID="{D4EB8DD9-D2A6-42F2-82E1-A49391C3790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at"/>
        </a:ext>
      </dgm:extLst>
    </dgm:pt>
    <dgm:pt modelId="{B8709F56-330D-4D6E-87A5-B765F458FD01}" type="pres">
      <dgm:prSet presAssocID="{D4EB8DD9-D2A6-42F2-82E1-A49391C3790D}" presName="spaceRect" presStyleCnt="0"/>
      <dgm:spPr/>
    </dgm:pt>
    <dgm:pt modelId="{A8407356-5762-4899-BED8-F872FF478F06}" type="pres">
      <dgm:prSet presAssocID="{D4EB8DD9-D2A6-42F2-82E1-A49391C3790D}" presName="parTx" presStyleLbl="revTx" presStyleIdx="1" presStyleCnt="6">
        <dgm:presLayoutVars>
          <dgm:chMax val="0"/>
          <dgm:chPref val="0"/>
        </dgm:presLayoutVars>
      </dgm:prSet>
      <dgm:spPr/>
      <dgm:t>
        <a:bodyPr/>
        <a:lstStyle/>
        <a:p>
          <a:endParaRPr lang="en-US"/>
        </a:p>
      </dgm:t>
    </dgm:pt>
    <dgm:pt modelId="{A6A17C5D-A6C5-4B4B-8C18-1E9EEF703967}" type="pres">
      <dgm:prSet presAssocID="{AECC9B59-7C98-4E5B-8274-0B19240C4565}" presName="sibTrans" presStyleCnt="0"/>
      <dgm:spPr/>
    </dgm:pt>
    <dgm:pt modelId="{923ED363-8137-4919-9D23-1F0838812C9A}" type="pres">
      <dgm:prSet presAssocID="{8225F4CB-0B05-44F9-BC8D-CFBCBEDB9EFA}" presName="compNode" presStyleCnt="0"/>
      <dgm:spPr/>
    </dgm:pt>
    <dgm:pt modelId="{22D1E9CF-D0C7-47EF-9CA1-3D936FD011F0}" type="pres">
      <dgm:prSet presAssocID="{8225F4CB-0B05-44F9-BC8D-CFBCBEDB9EFA}" presName="bgRect" presStyleLbl="bgShp" presStyleIdx="2" presStyleCnt="6"/>
      <dgm:spPr/>
    </dgm:pt>
    <dgm:pt modelId="{8D9AD12F-E427-4A3E-9425-8884D4495E41}" type="pres">
      <dgm:prSet presAssocID="{8225F4CB-0B05-44F9-BC8D-CFBCBEDB9EF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eart"/>
        </a:ext>
      </dgm:extLst>
    </dgm:pt>
    <dgm:pt modelId="{0292694B-0828-492C-80DB-885DE02EC7FE}" type="pres">
      <dgm:prSet presAssocID="{8225F4CB-0B05-44F9-BC8D-CFBCBEDB9EFA}" presName="spaceRect" presStyleCnt="0"/>
      <dgm:spPr/>
    </dgm:pt>
    <dgm:pt modelId="{63DE9CC4-D060-4487-8C5D-3F0D523BB29F}" type="pres">
      <dgm:prSet presAssocID="{8225F4CB-0B05-44F9-BC8D-CFBCBEDB9EFA}" presName="parTx" presStyleLbl="revTx" presStyleIdx="2" presStyleCnt="6">
        <dgm:presLayoutVars>
          <dgm:chMax val="0"/>
          <dgm:chPref val="0"/>
        </dgm:presLayoutVars>
      </dgm:prSet>
      <dgm:spPr/>
      <dgm:t>
        <a:bodyPr/>
        <a:lstStyle/>
        <a:p>
          <a:endParaRPr lang="en-US"/>
        </a:p>
      </dgm:t>
    </dgm:pt>
    <dgm:pt modelId="{135A538B-54F1-4CC3-8289-151B4A17DB16}" type="pres">
      <dgm:prSet presAssocID="{E916F5CC-D139-4D7F-94C3-CA3C6B573506}" presName="sibTrans" presStyleCnt="0"/>
      <dgm:spPr/>
    </dgm:pt>
    <dgm:pt modelId="{ED42F17B-9CB4-428B-BAAC-3F280A32E562}" type="pres">
      <dgm:prSet presAssocID="{820A6319-47D3-49C7-AD9E-0C5C3A47817B}" presName="compNode" presStyleCnt="0"/>
      <dgm:spPr/>
    </dgm:pt>
    <dgm:pt modelId="{89CC2B34-FA47-4756-97ED-33AA910EF70C}" type="pres">
      <dgm:prSet presAssocID="{820A6319-47D3-49C7-AD9E-0C5C3A47817B}" presName="bgRect" presStyleLbl="bgShp" presStyleIdx="3" presStyleCnt="6"/>
      <dgm:spPr/>
    </dgm:pt>
    <dgm:pt modelId="{5E264F5E-B184-4842-9E88-C61D16164827}" type="pres">
      <dgm:prSet presAssocID="{820A6319-47D3-49C7-AD9E-0C5C3A47817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Head with Gears"/>
        </a:ext>
      </dgm:extLst>
    </dgm:pt>
    <dgm:pt modelId="{0E5DF14D-2736-4B04-BC4D-D7CCE06FC88E}" type="pres">
      <dgm:prSet presAssocID="{820A6319-47D3-49C7-AD9E-0C5C3A47817B}" presName="spaceRect" presStyleCnt="0"/>
      <dgm:spPr/>
    </dgm:pt>
    <dgm:pt modelId="{9CDB10EC-EF28-4E7D-A05E-183554D50A5D}" type="pres">
      <dgm:prSet presAssocID="{820A6319-47D3-49C7-AD9E-0C5C3A47817B}" presName="parTx" presStyleLbl="revTx" presStyleIdx="3" presStyleCnt="6">
        <dgm:presLayoutVars>
          <dgm:chMax val="0"/>
          <dgm:chPref val="0"/>
        </dgm:presLayoutVars>
      </dgm:prSet>
      <dgm:spPr/>
      <dgm:t>
        <a:bodyPr/>
        <a:lstStyle/>
        <a:p>
          <a:endParaRPr lang="en-US"/>
        </a:p>
      </dgm:t>
    </dgm:pt>
    <dgm:pt modelId="{F35496AD-2E6C-403F-B83D-3ADA40AF5F44}" type="pres">
      <dgm:prSet presAssocID="{96244E21-0926-4F33-94AF-1EF6D0A0944A}" presName="sibTrans" presStyleCnt="0"/>
      <dgm:spPr/>
    </dgm:pt>
    <dgm:pt modelId="{CB6A65B0-ADC3-4CD6-BAC2-433701C5B5D5}" type="pres">
      <dgm:prSet presAssocID="{94D4D6AE-4BA1-49E1-B778-BE160F52214A}" presName="compNode" presStyleCnt="0"/>
      <dgm:spPr/>
    </dgm:pt>
    <dgm:pt modelId="{6C5AD4A5-0B62-491D-9DD6-DBEE07A86171}" type="pres">
      <dgm:prSet presAssocID="{94D4D6AE-4BA1-49E1-B778-BE160F52214A}" presName="bgRect" presStyleLbl="bgShp" presStyleIdx="4" presStyleCnt="6"/>
      <dgm:spPr/>
    </dgm:pt>
    <dgm:pt modelId="{A415150C-5887-4A54-8697-AE25B56C2B38}" type="pres">
      <dgm:prSet presAssocID="{94D4D6AE-4BA1-49E1-B778-BE160F52214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Downward trend"/>
        </a:ext>
      </dgm:extLst>
    </dgm:pt>
    <dgm:pt modelId="{4DB37648-BF60-4B1E-A6EB-A2C5035FB265}" type="pres">
      <dgm:prSet presAssocID="{94D4D6AE-4BA1-49E1-B778-BE160F52214A}" presName="spaceRect" presStyleCnt="0"/>
      <dgm:spPr/>
    </dgm:pt>
    <dgm:pt modelId="{4AA98A15-B9E5-4D6E-AF71-9DDEE83ACE67}" type="pres">
      <dgm:prSet presAssocID="{94D4D6AE-4BA1-49E1-B778-BE160F52214A}" presName="parTx" presStyleLbl="revTx" presStyleIdx="4" presStyleCnt="6">
        <dgm:presLayoutVars>
          <dgm:chMax val="0"/>
          <dgm:chPref val="0"/>
        </dgm:presLayoutVars>
      </dgm:prSet>
      <dgm:spPr/>
      <dgm:t>
        <a:bodyPr/>
        <a:lstStyle/>
        <a:p>
          <a:endParaRPr lang="en-US"/>
        </a:p>
      </dgm:t>
    </dgm:pt>
    <dgm:pt modelId="{8283EC3F-ECCE-47FD-80CF-C314370C850C}" type="pres">
      <dgm:prSet presAssocID="{E404427F-B1EC-4E0D-B283-6EC204195566}" presName="sibTrans" presStyleCnt="0"/>
      <dgm:spPr/>
    </dgm:pt>
    <dgm:pt modelId="{F1A184CD-01C7-4F80-9295-3C792C4CA268}" type="pres">
      <dgm:prSet presAssocID="{FDA75BD2-F705-4C70-BD63-18E0E2E8A55B}" presName="compNode" presStyleCnt="0"/>
      <dgm:spPr/>
    </dgm:pt>
    <dgm:pt modelId="{CDD36C4B-FBA0-479A-9508-798307CB8D74}" type="pres">
      <dgm:prSet presAssocID="{FDA75BD2-F705-4C70-BD63-18E0E2E8A55B}" presName="bgRect" presStyleLbl="bgShp" presStyleIdx="5" presStyleCnt="6"/>
      <dgm:spPr/>
    </dgm:pt>
    <dgm:pt modelId="{54F950AB-50E9-4110-97DD-ED95923BE39C}" type="pres">
      <dgm:prSet presAssocID="{FDA75BD2-F705-4C70-BD63-18E0E2E8A55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Irritant"/>
        </a:ext>
      </dgm:extLst>
    </dgm:pt>
    <dgm:pt modelId="{70B3A0E6-771F-401F-8D21-F953905D5BAA}" type="pres">
      <dgm:prSet presAssocID="{FDA75BD2-F705-4C70-BD63-18E0E2E8A55B}" presName="spaceRect" presStyleCnt="0"/>
      <dgm:spPr/>
    </dgm:pt>
    <dgm:pt modelId="{0C632C9A-74F6-47C0-98B9-2A2255238142}" type="pres">
      <dgm:prSet presAssocID="{FDA75BD2-F705-4C70-BD63-18E0E2E8A55B}" presName="parTx" presStyleLbl="revTx" presStyleIdx="5" presStyleCnt="6">
        <dgm:presLayoutVars>
          <dgm:chMax val="0"/>
          <dgm:chPref val="0"/>
        </dgm:presLayoutVars>
      </dgm:prSet>
      <dgm:spPr/>
      <dgm:t>
        <a:bodyPr/>
        <a:lstStyle/>
        <a:p>
          <a:endParaRPr lang="en-US"/>
        </a:p>
      </dgm:t>
    </dgm:pt>
  </dgm:ptLst>
  <dgm:cxnLst>
    <dgm:cxn modelId="{6375D12B-643C-489E-AFCB-7536CB7856B0}" srcId="{6684FA26-9C0E-45A3-BE0B-CCC4A4A9BAC9}" destId="{D4EB8DD9-D2A6-42F2-82E1-A49391C3790D}" srcOrd="1" destOrd="0" parTransId="{5057F120-8144-4A40-90A5-880B91BA9F4E}" sibTransId="{AECC9B59-7C98-4E5B-8274-0B19240C4565}"/>
    <dgm:cxn modelId="{4E8A4D81-63C4-4D63-8D4B-004E6EB66DED}" srcId="{6684FA26-9C0E-45A3-BE0B-CCC4A4A9BAC9}" destId="{94D4D6AE-4BA1-49E1-B778-BE160F52214A}" srcOrd="4" destOrd="0" parTransId="{FBCC54A2-EE99-414B-8216-F3F860B722E8}" sibTransId="{E404427F-B1EC-4E0D-B283-6EC204195566}"/>
    <dgm:cxn modelId="{840CBA4D-1B9A-5547-B83D-D6BE85764DC5}" type="presOf" srcId="{19EE4CA5-C138-43AC-BCAC-BEC4BFB221CB}" destId="{D9403DFE-5454-4750-90B0-BBA4D68CC87C}" srcOrd="0" destOrd="0" presId="urn:microsoft.com/office/officeart/2018/2/layout/IconVerticalSolidList"/>
    <dgm:cxn modelId="{A0A04E63-EAA8-0A4F-A706-E6098B888E72}" type="presOf" srcId="{8225F4CB-0B05-44F9-BC8D-CFBCBEDB9EFA}" destId="{63DE9CC4-D060-4487-8C5D-3F0D523BB29F}" srcOrd="0" destOrd="0" presId="urn:microsoft.com/office/officeart/2018/2/layout/IconVerticalSolidList"/>
    <dgm:cxn modelId="{70D9A06E-2EA7-4A48-8C62-FE17475AC70D}" srcId="{6684FA26-9C0E-45A3-BE0B-CCC4A4A9BAC9}" destId="{FDA75BD2-F705-4C70-BD63-18E0E2E8A55B}" srcOrd="5" destOrd="0" parTransId="{9107ED91-2C38-47DF-9B3E-63975CAB028D}" sibTransId="{3262CC93-295F-45B5-896D-7B95A15E92DF}"/>
    <dgm:cxn modelId="{E5FDC359-FCD5-4E55-B404-9F37E2010286}" srcId="{6684FA26-9C0E-45A3-BE0B-CCC4A4A9BAC9}" destId="{8225F4CB-0B05-44F9-BC8D-CFBCBEDB9EFA}" srcOrd="2" destOrd="0" parTransId="{E0238A98-1808-4E37-B169-A930905EA296}" sibTransId="{E916F5CC-D139-4D7F-94C3-CA3C6B573506}"/>
    <dgm:cxn modelId="{2350C355-3707-FB49-B7A9-0DC836E0C6AD}" type="presOf" srcId="{820A6319-47D3-49C7-AD9E-0C5C3A47817B}" destId="{9CDB10EC-EF28-4E7D-A05E-183554D50A5D}" srcOrd="0" destOrd="0" presId="urn:microsoft.com/office/officeart/2018/2/layout/IconVerticalSolidList"/>
    <dgm:cxn modelId="{08D5A6F3-60A5-4329-A54C-77F7BAC6A0D6}" srcId="{6684FA26-9C0E-45A3-BE0B-CCC4A4A9BAC9}" destId="{820A6319-47D3-49C7-AD9E-0C5C3A47817B}" srcOrd="3" destOrd="0" parTransId="{2988A416-199D-4BE8-8B84-C8FD18F9C4A3}" sibTransId="{96244E21-0926-4F33-94AF-1EF6D0A0944A}"/>
    <dgm:cxn modelId="{6A4FF2DA-B1E1-044E-ABCB-92C626E9DDBA}" type="presOf" srcId="{D4EB8DD9-D2A6-42F2-82E1-A49391C3790D}" destId="{A8407356-5762-4899-BED8-F872FF478F06}" srcOrd="0" destOrd="0" presId="urn:microsoft.com/office/officeart/2018/2/layout/IconVerticalSolidList"/>
    <dgm:cxn modelId="{38057E60-D23B-C749-BB53-C22E0259186A}" type="presOf" srcId="{FDA75BD2-F705-4C70-BD63-18E0E2E8A55B}" destId="{0C632C9A-74F6-47C0-98B9-2A2255238142}" srcOrd="0" destOrd="0" presId="urn:microsoft.com/office/officeart/2018/2/layout/IconVerticalSolidList"/>
    <dgm:cxn modelId="{F195248B-11DD-794B-99C8-C35C9967D624}" type="presOf" srcId="{94D4D6AE-4BA1-49E1-B778-BE160F52214A}" destId="{4AA98A15-B9E5-4D6E-AF71-9DDEE83ACE67}" srcOrd="0" destOrd="0" presId="urn:microsoft.com/office/officeart/2018/2/layout/IconVerticalSolidList"/>
    <dgm:cxn modelId="{70AABD3A-B871-1742-A47D-6FA41D541BD1}" type="presOf" srcId="{6684FA26-9C0E-45A3-BE0B-CCC4A4A9BAC9}" destId="{04293787-2E97-4321-9DB3-9E6CF2B21083}" srcOrd="0" destOrd="0" presId="urn:microsoft.com/office/officeart/2018/2/layout/IconVerticalSolidList"/>
    <dgm:cxn modelId="{AF64E5DC-786A-47D6-BDC3-25C9D8312AD0}" srcId="{6684FA26-9C0E-45A3-BE0B-CCC4A4A9BAC9}" destId="{19EE4CA5-C138-43AC-BCAC-BEC4BFB221CB}" srcOrd="0" destOrd="0" parTransId="{4E188FC1-7BD3-410B-AD15-C550AB4549E4}" sibTransId="{FEAC0ECD-A2C1-4087-B57E-36CE55BAA750}"/>
    <dgm:cxn modelId="{5FD03EFF-7425-884E-AFC6-ABD73ACC1B4A}" type="presParOf" srcId="{04293787-2E97-4321-9DB3-9E6CF2B21083}" destId="{81CA46F4-3996-4BB8-8757-F25BB4414F30}" srcOrd="0" destOrd="0" presId="urn:microsoft.com/office/officeart/2018/2/layout/IconVerticalSolidList"/>
    <dgm:cxn modelId="{0B40ABE2-8A68-E94A-BFC8-B20E63654864}" type="presParOf" srcId="{81CA46F4-3996-4BB8-8757-F25BB4414F30}" destId="{5ECAF455-FAB3-4855-ABBD-56896B61616C}" srcOrd="0" destOrd="0" presId="urn:microsoft.com/office/officeart/2018/2/layout/IconVerticalSolidList"/>
    <dgm:cxn modelId="{6A2FF847-55E2-2D49-A66B-7F73CDA6DC36}" type="presParOf" srcId="{81CA46F4-3996-4BB8-8757-F25BB4414F30}" destId="{933C23DB-E3A4-475A-8951-B03451AFC29D}" srcOrd="1" destOrd="0" presId="urn:microsoft.com/office/officeart/2018/2/layout/IconVerticalSolidList"/>
    <dgm:cxn modelId="{A40FC9C1-355F-5F42-93CB-82D5205CDA65}" type="presParOf" srcId="{81CA46F4-3996-4BB8-8757-F25BB4414F30}" destId="{06B065C6-6E0C-4E34-8CA8-8BF80564B4CC}" srcOrd="2" destOrd="0" presId="urn:microsoft.com/office/officeart/2018/2/layout/IconVerticalSolidList"/>
    <dgm:cxn modelId="{4669A309-FD05-2C4C-9C6E-A2049D21CE2F}" type="presParOf" srcId="{81CA46F4-3996-4BB8-8757-F25BB4414F30}" destId="{D9403DFE-5454-4750-90B0-BBA4D68CC87C}" srcOrd="3" destOrd="0" presId="urn:microsoft.com/office/officeart/2018/2/layout/IconVerticalSolidList"/>
    <dgm:cxn modelId="{3E6F0BEC-CB5D-F94B-9007-004D1600F17D}" type="presParOf" srcId="{04293787-2E97-4321-9DB3-9E6CF2B21083}" destId="{C5118160-33F0-48DE-A3D8-8F355CCBB84F}" srcOrd="1" destOrd="0" presId="urn:microsoft.com/office/officeart/2018/2/layout/IconVerticalSolidList"/>
    <dgm:cxn modelId="{9FBC146D-6995-634D-A985-83435FCF8377}" type="presParOf" srcId="{04293787-2E97-4321-9DB3-9E6CF2B21083}" destId="{2B760FBF-7257-483B-B654-3ACBE9920253}" srcOrd="2" destOrd="0" presId="urn:microsoft.com/office/officeart/2018/2/layout/IconVerticalSolidList"/>
    <dgm:cxn modelId="{C4C75853-DA07-0548-9864-E1067561E5B8}" type="presParOf" srcId="{2B760FBF-7257-483B-B654-3ACBE9920253}" destId="{CA63F5CB-C987-4261-BC18-A7841614B1DF}" srcOrd="0" destOrd="0" presId="urn:microsoft.com/office/officeart/2018/2/layout/IconVerticalSolidList"/>
    <dgm:cxn modelId="{4F630957-888D-5740-B4F7-D3E3A48BC57F}" type="presParOf" srcId="{2B760FBF-7257-483B-B654-3ACBE9920253}" destId="{0B56EE03-C8BF-45B8-914D-B8A60DC1167E}" srcOrd="1" destOrd="0" presId="urn:microsoft.com/office/officeart/2018/2/layout/IconVerticalSolidList"/>
    <dgm:cxn modelId="{F0CB40FF-028D-0947-9774-8FEAA61549C1}" type="presParOf" srcId="{2B760FBF-7257-483B-B654-3ACBE9920253}" destId="{B8709F56-330D-4D6E-87A5-B765F458FD01}" srcOrd="2" destOrd="0" presId="urn:microsoft.com/office/officeart/2018/2/layout/IconVerticalSolidList"/>
    <dgm:cxn modelId="{D9A454EA-46E5-1B41-855F-C177FEB827C9}" type="presParOf" srcId="{2B760FBF-7257-483B-B654-3ACBE9920253}" destId="{A8407356-5762-4899-BED8-F872FF478F06}" srcOrd="3" destOrd="0" presId="urn:microsoft.com/office/officeart/2018/2/layout/IconVerticalSolidList"/>
    <dgm:cxn modelId="{A6B0A1D7-5A8F-9941-944B-88EEDB87B4D9}" type="presParOf" srcId="{04293787-2E97-4321-9DB3-9E6CF2B21083}" destId="{A6A17C5D-A6C5-4B4B-8C18-1E9EEF703967}" srcOrd="3" destOrd="0" presId="urn:microsoft.com/office/officeart/2018/2/layout/IconVerticalSolidList"/>
    <dgm:cxn modelId="{793FB93C-2C86-D24C-BE0E-5E65D4E9022A}" type="presParOf" srcId="{04293787-2E97-4321-9DB3-9E6CF2B21083}" destId="{923ED363-8137-4919-9D23-1F0838812C9A}" srcOrd="4" destOrd="0" presId="urn:microsoft.com/office/officeart/2018/2/layout/IconVerticalSolidList"/>
    <dgm:cxn modelId="{7277F97F-0345-CF4F-AC2D-9276EF59EC61}" type="presParOf" srcId="{923ED363-8137-4919-9D23-1F0838812C9A}" destId="{22D1E9CF-D0C7-47EF-9CA1-3D936FD011F0}" srcOrd="0" destOrd="0" presId="urn:microsoft.com/office/officeart/2018/2/layout/IconVerticalSolidList"/>
    <dgm:cxn modelId="{D94FFC36-A321-BA47-AE96-0E168A7FD3EB}" type="presParOf" srcId="{923ED363-8137-4919-9D23-1F0838812C9A}" destId="{8D9AD12F-E427-4A3E-9425-8884D4495E41}" srcOrd="1" destOrd="0" presId="urn:microsoft.com/office/officeart/2018/2/layout/IconVerticalSolidList"/>
    <dgm:cxn modelId="{C0923E51-6C74-C649-BD4C-0677B4FD621E}" type="presParOf" srcId="{923ED363-8137-4919-9D23-1F0838812C9A}" destId="{0292694B-0828-492C-80DB-885DE02EC7FE}" srcOrd="2" destOrd="0" presId="urn:microsoft.com/office/officeart/2018/2/layout/IconVerticalSolidList"/>
    <dgm:cxn modelId="{37E17B01-D10C-A140-A5DF-EB445CF30B8C}" type="presParOf" srcId="{923ED363-8137-4919-9D23-1F0838812C9A}" destId="{63DE9CC4-D060-4487-8C5D-3F0D523BB29F}" srcOrd="3" destOrd="0" presId="urn:microsoft.com/office/officeart/2018/2/layout/IconVerticalSolidList"/>
    <dgm:cxn modelId="{B0FEF2AA-9DB0-8041-A284-E12F200A0386}" type="presParOf" srcId="{04293787-2E97-4321-9DB3-9E6CF2B21083}" destId="{135A538B-54F1-4CC3-8289-151B4A17DB16}" srcOrd="5" destOrd="0" presId="urn:microsoft.com/office/officeart/2018/2/layout/IconVerticalSolidList"/>
    <dgm:cxn modelId="{7E112BC4-D0D5-CC43-BC8B-C6CEBBC04754}" type="presParOf" srcId="{04293787-2E97-4321-9DB3-9E6CF2B21083}" destId="{ED42F17B-9CB4-428B-BAAC-3F280A32E562}" srcOrd="6" destOrd="0" presId="urn:microsoft.com/office/officeart/2018/2/layout/IconVerticalSolidList"/>
    <dgm:cxn modelId="{EC7A8F12-C001-8344-9517-12CD122D00E9}" type="presParOf" srcId="{ED42F17B-9CB4-428B-BAAC-3F280A32E562}" destId="{89CC2B34-FA47-4756-97ED-33AA910EF70C}" srcOrd="0" destOrd="0" presId="urn:microsoft.com/office/officeart/2018/2/layout/IconVerticalSolidList"/>
    <dgm:cxn modelId="{13486496-D8DD-5246-A460-4ABAE5EC3AAD}" type="presParOf" srcId="{ED42F17B-9CB4-428B-BAAC-3F280A32E562}" destId="{5E264F5E-B184-4842-9E88-C61D16164827}" srcOrd="1" destOrd="0" presId="urn:microsoft.com/office/officeart/2018/2/layout/IconVerticalSolidList"/>
    <dgm:cxn modelId="{E88F0450-4F94-9E4A-8836-8688CED7CDA1}" type="presParOf" srcId="{ED42F17B-9CB4-428B-BAAC-3F280A32E562}" destId="{0E5DF14D-2736-4B04-BC4D-D7CCE06FC88E}" srcOrd="2" destOrd="0" presId="urn:microsoft.com/office/officeart/2018/2/layout/IconVerticalSolidList"/>
    <dgm:cxn modelId="{BD9006EC-C606-8543-8073-8E4DB234EB3B}" type="presParOf" srcId="{ED42F17B-9CB4-428B-BAAC-3F280A32E562}" destId="{9CDB10EC-EF28-4E7D-A05E-183554D50A5D}" srcOrd="3" destOrd="0" presId="urn:microsoft.com/office/officeart/2018/2/layout/IconVerticalSolidList"/>
    <dgm:cxn modelId="{AD36EDEC-0C80-BA46-B80B-ED38F96AB1D0}" type="presParOf" srcId="{04293787-2E97-4321-9DB3-9E6CF2B21083}" destId="{F35496AD-2E6C-403F-B83D-3ADA40AF5F44}" srcOrd="7" destOrd="0" presId="urn:microsoft.com/office/officeart/2018/2/layout/IconVerticalSolidList"/>
    <dgm:cxn modelId="{4FBD341A-5E37-2E4A-A06B-E6E5521C4496}" type="presParOf" srcId="{04293787-2E97-4321-9DB3-9E6CF2B21083}" destId="{CB6A65B0-ADC3-4CD6-BAC2-433701C5B5D5}" srcOrd="8" destOrd="0" presId="urn:microsoft.com/office/officeart/2018/2/layout/IconVerticalSolidList"/>
    <dgm:cxn modelId="{727AC9DC-31AE-B941-B1CC-D488D349E008}" type="presParOf" srcId="{CB6A65B0-ADC3-4CD6-BAC2-433701C5B5D5}" destId="{6C5AD4A5-0B62-491D-9DD6-DBEE07A86171}" srcOrd="0" destOrd="0" presId="urn:microsoft.com/office/officeart/2018/2/layout/IconVerticalSolidList"/>
    <dgm:cxn modelId="{4D36BE02-347E-FA4C-A7A5-C11F843EF4CB}" type="presParOf" srcId="{CB6A65B0-ADC3-4CD6-BAC2-433701C5B5D5}" destId="{A415150C-5887-4A54-8697-AE25B56C2B38}" srcOrd="1" destOrd="0" presId="urn:microsoft.com/office/officeart/2018/2/layout/IconVerticalSolidList"/>
    <dgm:cxn modelId="{1FA006FB-5A07-1444-BCC0-8133F4188E91}" type="presParOf" srcId="{CB6A65B0-ADC3-4CD6-BAC2-433701C5B5D5}" destId="{4DB37648-BF60-4B1E-A6EB-A2C5035FB265}" srcOrd="2" destOrd="0" presId="urn:microsoft.com/office/officeart/2018/2/layout/IconVerticalSolidList"/>
    <dgm:cxn modelId="{19A46682-427D-CD47-98D1-47AE386E54AE}" type="presParOf" srcId="{CB6A65B0-ADC3-4CD6-BAC2-433701C5B5D5}" destId="{4AA98A15-B9E5-4D6E-AF71-9DDEE83ACE67}" srcOrd="3" destOrd="0" presId="urn:microsoft.com/office/officeart/2018/2/layout/IconVerticalSolidList"/>
    <dgm:cxn modelId="{0224637E-F113-854D-B70E-C04518F9A82F}" type="presParOf" srcId="{04293787-2E97-4321-9DB3-9E6CF2B21083}" destId="{8283EC3F-ECCE-47FD-80CF-C314370C850C}" srcOrd="9" destOrd="0" presId="urn:microsoft.com/office/officeart/2018/2/layout/IconVerticalSolidList"/>
    <dgm:cxn modelId="{B676D556-9E77-A04B-91C7-D5B0C53F6B32}" type="presParOf" srcId="{04293787-2E97-4321-9DB3-9E6CF2B21083}" destId="{F1A184CD-01C7-4F80-9295-3C792C4CA268}" srcOrd="10" destOrd="0" presId="urn:microsoft.com/office/officeart/2018/2/layout/IconVerticalSolidList"/>
    <dgm:cxn modelId="{B982F5B4-0591-794C-839F-8F24FFB5AE30}" type="presParOf" srcId="{F1A184CD-01C7-4F80-9295-3C792C4CA268}" destId="{CDD36C4B-FBA0-479A-9508-798307CB8D74}" srcOrd="0" destOrd="0" presId="urn:microsoft.com/office/officeart/2018/2/layout/IconVerticalSolidList"/>
    <dgm:cxn modelId="{237B40BA-91EE-5143-A31C-60F4BA34DFE9}" type="presParOf" srcId="{F1A184CD-01C7-4F80-9295-3C792C4CA268}" destId="{54F950AB-50E9-4110-97DD-ED95923BE39C}" srcOrd="1" destOrd="0" presId="urn:microsoft.com/office/officeart/2018/2/layout/IconVerticalSolidList"/>
    <dgm:cxn modelId="{D65A6C79-689F-E64A-88DF-8EDB6F0AD1D2}" type="presParOf" srcId="{F1A184CD-01C7-4F80-9295-3C792C4CA268}" destId="{70B3A0E6-771F-401F-8D21-F953905D5BAA}" srcOrd="2" destOrd="0" presId="urn:microsoft.com/office/officeart/2018/2/layout/IconVerticalSolidList"/>
    <dgm:cxn modelId="{9AC56B09-E838-694A-B63D-0830E8B59A5F}" type="presParOf" srcId="{F1A184CD-01C7-4F80-9295-3C792C4CA268}" destId="{0C632C9A-74F6-47C0-98B9-2A225523814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BE816A-EF42-4801-A25B-9DBCF565D512}" type="doc">
      <dgm:prSet loTypeId="urn:microsoft.com/office/officeart/2018/2/layout/IconLabelList" loCatId="icon" qsTypeId="urn:microsoft.com/office/officeart/2005/8/quickstyle/simple4" qsCatId="simple" csTypeId="urn:microsoft.com/office/officeart/2018/5/colors/Iconchunking_neutralbg_colorful5" csCatId="colorful" phldr="1"/>
      <dgm:spPr/>
      <dgm:t>
        <a:bodyPr/>
        <a:lstStyle/>
        <a:p>
          <a:endParaRPr lang="en-US"/>
        </a:p>
      </dgm:t>
    </dgm:pt>
    <dgm:pt modelId="{7269AE98-E35A-445B-92F3-FD572A3A7BE9}">
      <dgm:prSet/>
      <dgm:spPr/>
      <dgm:t>
        <a:bodyPr/>
        <a:lstStyle/>
        <a:p>
          <a:r>
            <a:rPr lang="en-US" b="1" dirty="0"/>
            <a:t>Training</a:t>
          </a:r>
          <a:endParaRPr lang="en-US" dirty="0"/>
        </a:p>
      </dgm:t>
    </dgm:pt>
    <dgm:pt modelId="{9DF1B6DF-A381-4B6A-9176-C017A90E9CB3}" type="parTrans" cxnId="{F226CF7C-3E92-4261-9337-BBBA62AA9716}">
      <dgm:prSet/>
      <dgm:spPr/>
      <dgm:t>
        <a:bodyPr/>
        <a:lstStyle/>
        <a:p>
          <a:endParaRPr lang="en-US"/>
        </a:p>
      </dgm:t>
    </dgm:pt>
    <dgm:pt modelId="{169F46DF-D7C9-4F1C-93BD-C8A0B9610A7E}" type="sibTrans" cxnId="{F226CF7C-3E92-4261-9337-BBBA62AA9716}">
      <dgm:prSet/>
      <dgm:spPr/>
      <dgm:t>
        <a:bodyPr/>
        <a:lstStyle/>
        <a:p>
          <a:endParaRPr lang="en-US"/>
        </a:p>
      </dgm:t>
    </dgm:pt>
    <dgm:pt modelId="{C7A3255C-CFD1-44D4-8350-73CB3BF8A587}">
      <dgm:prSet/>
      <dgm:spPr/>
      <dgm:t>
        <a:bodyPr/>
        <a:lstStyle/>
        <a:p>
          <a:r>
            <a:rPr lang="en-US" b="1"/>
            <a:t>Support</a:t>
          </a:r>
          <a:endParaRPr lang="en-US"/>
        </a:p>
      </dgm:t>
    </dgm:pt>
    <dgm:pt modelId="{7EBB3BF0-4ED0-44ED-A46B-C07CDBDD3736}" type="parTrans" cxnId="{B23585B6-1A0E-4039-84FE-41EDFB8A0438}">
      <dgm:prSet/>
      <dgm:spPr/>
      <dgm:t>
        <a:bodyPr/>
        <a:lstStyle/>
        <a:p>
          <a:endParaRPr lang="en-US"/>
        </a:p>
      </dgm:t>
    </dgm:pt>
    <dgm:pt modelId="{1D7BF5D3-5652-46BF-83AF-098A7F0FD117}" type="sibTrans" cxnId="{B23585B6-1A0E-4039-84FE-41EDFB8A0438}">
      <dgm:prSet/>
      <dgm:spPr/>
      <dgm:t>
        <a:bodyPr/>
        <a:lstStyle/>
        <a:p>
          <a:endParaRPr lang="en-US"/>
        </a:p>
      </dgm:t>
    </dgm:pt>
    <dgm:pt modelId="{2C221092-BC19-4B8E-ADC3-C8AF14D869F2}" type="pres">
      <dgm:prSet presAssocID="{12BE816A-EF42-4801-A25B-9DBCF565D512}" presName="root" presStyleCnt="0">
        <dgm:presLayoutVars>
          <dgm:dir/>
          <dgm:resizeHandles val="exact"/>
        </dgm:presLayoutVars>
      </dgm:prSet>
      <dgm:spPr/>
      <dgm:t>
        <a:bodyPr/>
        <a:lstStyle/>
        <a:p>
          <a:endParaRPr lang="en-US"/>
        </a:p>
      </dgm:t>
    </dgm:pt>
    <dgm:pt modelId="{59CBB480-C0BE-41A5-AD52-D4211BF76A93}" type="pres">
      <dgm:prSet presAssocID="{7269AE98-E35A-445B-92F3-FD572A3A7BE9}" presName="compNode" presStyleCnt="0"/>
      <dgm:spPr/>
    </dgm:pt>
    <dgm:pt modelId="{0506681F-479A-490B-B405-547408655674}" type="pres">
      <dgm:prSet presAssocID="{7269AE98-E35A-445B-92F3-FD572A3A7BE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Teacher"/>
        </a:ext>
      </dgm:extLst>
    </dgm:pt>
    <dgm:pt modelId="{AB8CA5D4-BDDF-474B-95AD-ED3F6D9BC711}" type="pres">
      <dgm:prSet presAssocID="{7269AE98-E35A-445B-92F3-FD572A3A7BE9}" presName="spaceRect" presStyleCnt="0"/>
      <dgm:spPr/>
    </dgm:pt>
    <dgm:pt modelId="{E5BCD632-BCE6-475B-B2FA-8AA359C3F280}" type="pres">
      <dgm:prSet presAssocID="{7269AE98-E35A-445B-92F3-FD572A3A7BE9}" presName="textRect" presStyleLbl="revTx" presStyleIdx="0" presStyleCnt="2">
        <dgm:presLayoutVars>
          <dgm:chMax val="1"/>
          <dgm:chPref val="1"/>
        </dgm:presLayoutVars>
      </dgm:prSet>
      <dgm:spPr/>
      <dgm:t>
        <a:bodyPr/>
        <a:lstStyle/>
        <a:p>
          <a:endParaRPr lang="en-US"/>
        </a:p>
      </dgm:t>
    </dgm:pt>
    <dgm:pt modelId="{47E3E921-2F44-42FA-B4A0-82E2F7EB61A5}" type="pres">
      <dgm:prSet presAssocID="{169F46DF-D7C9-4F1C-93BD-C8A0B9610A7E}" presName="sibTrans" presStyleCnt="0"/>
      <dgm:spPr/>
    </dgm:pt>
    <dgm:pt modelId="{CAD2D8B0-A330-4DE8-9B2D-65F287AB52E3}" type="pres">
      <dgm:prSet presAssocID="{C7A3255C-CFD1-44D4-8350-73CB3BF8A587}" presName="compNode" presStyleCnt="0"/>
      <dgm:spPr/>
    </dgm:pt>
    <dgm:pt modelId="{B00862A2-75DB-43FF-818F-F900AFE5AC20}" type="pres">
      <dgm:prSet presAssocID="{C7A3255C-CFD1-44D4-8350-73CB3BF8A58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andshake"/>
        </a:ext>
      </dgm:extLst>
    </dgm:pt>
    <dgm:pt modelId="{24B67F81-906D-4FD5-AECC-272EE26701AA}" type="pres">
      <dgm:prSet presAssocID="{C7A3255C-CFD1-44D4-8350-73CB3BF8A587}" presName="spaceRect" presStyleCnt="0"/>
      <dgm:spPr/>
    </dgm:pt>
    <dgm:pt modelId="{84F71A18-52F3-4E83-8554-728FF4C38E72}" type="pres">
      <dgm:prSet presAssocID="{C7A3255C-CFD1-44D4-8350-73CB3BF8A587}" presName="textRect" presStyleLbl="revTx" presStyleIdx="1" presStyleCnt="2">
        <dgm:presLayoutVars>
          <dgm:chMax val="1"/>
          <dgm:chPref val="1"/>
        </dgm:presLayoutVars>
      </dgm:prSet>
      <dgm:spPr/>
      <dgm:t>
        <a:bodyPr/>
        <a:lstStyle/>
        <a:p>
          <a:endParaRPr lang="en-US"/>
        </a:p>
      </dgm:t>
    </dgm:pt>
  </dgm:ptLst>
  <dgm:cxnLst>
    <dgm:cxn modelId="{8836540A-3D2E-4CE0-8DA8-F8A5C4743ECC}" type="presOf" srcId="{12BE816A-EF42-4801-A25B-9DBCF565D512}" destId="{2C221092-BC19-4B8E-ADC3-C8AF14D869F2}" srcOrd="0" destOrd="0" presId="urn:microsoft.com/office/officeart/2018/2/layout/IconLabelList"/>
    <dgm:cxn modelId="{F226CF7C-3E92-4261-9337-BBBA62AA9716}" srcId="{12BE816A-EF42-4801-A25B-9DBCF565D512}" destId="{7269AE98-E35A-445B-92F3-FD572A3A7BE9}" srcOrd="0" destOrd="0" parTransId="{9DF1B6DF-A381-4B6A-9176-C017A90E9CB3}" sibTransId="{169F46DF-D7C9-4F1C-93BD-C8A0B9610A7E}"/>
    <dgm:cxn modelId="{F635B490-E167-4F68-8000-55D1DB8536B6}" type="presOf" srcId="{C7A3255C-CFD1-44D4-8350-73CB3BF8A587}" destId="{84F71A18-52F3-4E83-8554-728FF4C38E72}" srcOrd="0" destOrd="0" presId="urn:microsoft.com/office/officeart/2018/2/layout/IconLabelList"/>
    <dgm:cxn modelId="{6EA79D34-74CC-439D-B714-B0D9A34F8A71}" type="presOf" srcId="{7269AE98-E35A-445B-92F3-FD572A3A7BE9}" destId="{E5BCD632-BCE6-475B-B2FA-8AA359C3F280}" srcOrd="0" destOrd="0" presId="urn:microsoft.com/office/officeart/2018/2/layout/IconLabelList"/>
    <dgm:cxn modelId="{B23585B6-1A0E-4039-84FE-41EDFB8A0438}" srcId="{12BE816A-EF42-4801-A25B-9DBCF565D512}" destId="{C7A3255C-CFD1-44D4-8350-73CB3BF8A587}" srcOrd="1" destOrd="0" parTransId="{7EBB3BF0-4ED0-44ED-A46B-C07CDBDD3736}" sibTransId="{1D7BF5D3-5652-46BF-83AF-098A7F0FD117}"/>
    <dgm:cxn modelId="{82CB5070-E427-49C2-AC76-C940CE1FB5D3}" type="presParOf" srcId="{2C221092-BC19-4B8E-ADC3-C8AF14D869F2}" destId="{59CBB480-C0BE-41A5-AD52-D4211BF76A93}" srcOrd="0" destOrd="0" presId="urn:microsoft.com/office/officeart/2018/2/layout/IconLabelList"/>
    <dgm:cxn modelId="{0A68AC0E-47F0-43CA-812B-D5C543A52F5E}" type="presParOf" srcId="{59CBB480-C0BE-41A5-AD52-D4211BF76A93}" destId="{0506681F-479A-490B-B405-547408655674}" srcOrd="0" destOrd="0" presId="urn:microsoft.com/office/officeart/2018/2/layout/IconLabelList"/>
    <dgm:cxn modelId="{C917DEF2-3C8E-487B-9DB9-3AAD83D9C2A2}" type="presParOf" srcId="{59CBB480-C0BE-41A5-AD52-D4211BF76A93}" destId="{AB8CA5D4-BDDF-474B-95AD-ED3F6D9BC711}" srcOrd="1" destOrd="0" presId="urn:microsoft.com/office/officeart/2018/2/layout/IconLabelList"/>
    <dgm:cxn modelId="{F30D67A7-F94C-4FFB-A19B-FC4431A64ED6}" type="presParOf" srcId="{59CBB480-C0BE-41A5-AD52-D4211BF76A93}" destId="{E5BCD632-BCE6-475B-B2FA-8AA359C3F280}" srcOrd="2" destOrd="0" presId="urn:microsoft.com/office/officeart/2018/2/layout/IconLabelList"/>
    <dgm:cxn modelId="{CE5C0DDE-CCFA-4019-9CC2-B56F2C26A821}" type="presParOf" srcId="{2C221092-BC19-4B8E-ADC3-C8AF14D869F2}" destId="{47E3E921-2F44-42FA-B4A0-82E2F7EB61A5}" srcOrd="1" destOrd="0" presId="urn:microsoft.com/office/officeart/2018/2/layout/IconLabelList"/>
    <dgm:cxn modelId="{D8CAD5FE-E640-442F-A4BC-11B2959BBEF1}" type="presParOf" srcId="{2C221092-BC19-4B8E-ADC3-C8AF14D869F2}" destId="{CAD2D8B0-A330-4DE8-9B2D-65F287AB52E3}" srcOrd="2" destOrd="0" presId="urn:microsoft.com/office/officeart/2018/2/layout/IconLabelList"/>
    <dgm:cxn modelId="{63B48D10-CA92-477F-A4E6-44114F9A9FBC}" type="presParOf" srcId="{CAD2D8B0-A330-4DE8-9B2D-65F287AB52E3}" destId="{B00862A2-75DB-43FF-818F-F900AFE5AC20}" srcOrd="0" destOrd="0" presId="urn:microsoft.com/office/officeart/2018/2/layout/IconLabelList"/>
    <dgm:cxn modelId="{24D8BDBD-7E7A-43EB-8134-BCFE87FEE771}" type="presParOf" srcId="{CAD2D8B0-A330-4DE8-9B2D-65F287AB52E3}" destId="{24B67F81-906D-4FD5-AECC-272EE26701AA}" srcOrd="1" destOrd="0" presId="urn:microsoft.com/office/officeart/2018/2/layout/IconLabelList"/>
    <dgm:cxn modelId="{99F6FE97-2B45-4E39-B289-D42C27946CC3}" type="presParOf" srcId="{CAD2D8B0-A330-4DE8-9B2D-65F287AB52E3}" destId="{84F71A18-52F3-4E83-8554-728FF4C38E7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C35D68-B37F-4587-87E5-27B6DB814052}" type="doc">
      <dgm:prSet loTypeId="urn:microsoft.com/office/officeart/2016/7/layout/HorizontalActionList" loCatId="List" qsTypeId="urn:microsoft.com/office/officeart/2005/8/quickstyle/simple2" qsCatId="simple" csTypeId="urn:microsoft.com/office/officeart/2005/8/colors/colorful5" csCatId="colorful" phldr="1"/>
      <dgm:spPr/>
      <dgm:t>
        <a:bodyPr/>
        <a:lstStyle/>
        <a:p>
          <a:endParaRPr lang="en-US"/>
        </a:p>
      </dgm:t>
    </dgm:pt>
    <dgm:pt modelId="{1A5C2FA6-F16B-4382-B163-D78404B0552F}">
      <dgm:prSet/>
      <dgm:spPr>
        <a:solidFill>
          <a:schemeClr val="accent5">
            <a:lumMod val="75000"/>
          </a:schemeClr>
        </a:solidFill>
        <a:ln>
          <a:solidFill>
            <a:srgbClr val="FF0000"/>
          </a:solidFill>
        </a:ln>
      </dgm:spPr>
      <dgm:t>
        <a:bodyPr/>
        <a:lstStyle/>
        <a:p>
          <a:r>
            <a:rPr lang="en-US"/>
            <a:t>Recognize</a:t>
          </a:r>
        </a:p>
      </dgm:t>
    </dgm:pt>
    <dgm:pt modelId="{9F29BAB9-C6F0-49BF-8CF5-991DAF364142}" type="parTrans" cxnId="{4E02528A-8BF7-4DA0-9A4F-AF4295A3342E}">
      <dgm:prSet/>
      <dgm:spPr/>
      <dgm:t>
        <a:bodyPr/>
        <a:lstStyle/>
        <a:p>
          <a:endParaRPr lang="en-US"/>
        </a:p>
      </dgm:t>
    </dgm:pt>
    <dgm:pt modelId="{3DCFF0C6-41FE-4F60-B74B-B82F642693C6}" type="sibTrans" cxnId="{4E02528A-8BF7-4DA0-9A4F-AF4295A3342E}">
      <dgm:prSet/>
      <dgm:spPr/>
      <dgm:t>
        <a:bodyPr/>
        <a:lstStyle/>
        <a:p>
          <a:endParaRPr lang="en-US"/>
        </a:p>
      </dgm:t>
    </dgm:pt>
    <dgm:pt modelId="{360CADA9-BD16-49C4-9947-C0410945E10E}">
      <dgm:prSet/>
      <dgm:spPr>
        <a:solidFill>
          <a:schemeClr val="accent5">
            <a:lumMod val="20000"/>
            <a:lumOff val="80000"/>
            <a:alpha val="90000"/>
          </a:schemeClr>
        </a:solidFill>
      </dgm:spPr>
      <dgm:t>
        <a:bodyPr/>
        <a:lstStyle/>
        <a:p>
          <a:r>
            <a:rPr lang="en-US" dirty="0"/>
            <a:t>Recognize when a coworker has a stress injury</a:t>
          </a:r>
        </a:p>
      </dgm:t>
    </dgm:pt>
    <dgm:pt modelId="{F91CE454-2D47-44ED-891D-D2A0C1845237}" type="parTrans" cxnId="{CFF5BB15-B03D-4B23-8797-96743DE2D1B3}">
      <dgm:prSet/>
      <dgm:spPr/>
      <dgm:t>
        <a:bodyPr/>
        <a:lstStyle/>
        <a:p>
          <a:endParaRPr lang="en-US"/>
        </a:p>
      </dgm:t>
    </dgm:pt>
    <dgm:pt modelId="{9F759D65-DDAC-4525-A184-A5D39FCEF1A4}" type="sibTrans" cxnId="{CFF5BB15-B03D-4B23-8797-96743DE2D1B3}">
      <dgm:prSet/>
      <dgm:spPr/>
      <dgm:t>
        <a:bodyPr/>
        <a:lstStyle/>
        <a:p>
          <a:endParaRPr lang="en-US"/>
        </a:p>
      </dgm:t>
    </dgm:pt>
    <dgm:pt modelId="{430141FA-4EC4-468C-96BA-CCDB0F1FFA35}">
      <dgm:prSet/>
      <dgm:spPr>
        <a:solidFill>
          <a:schemeClr val="accent6">
            <a:lumMod val="75000"/>
          </a:schemeClr>
        </a:solidFill>
        <a:ln>
          <a:solidFill>
            <a:srgbClr val="FF0000"/>
          </a:solidFill>
        </a:ln>
      </dgm:spPr>
      <dgm:t>
        <a:bodyPr/>
        <a:lstStyle/>
        <a:p>
          <a:r>
            <a:rPr lang="en-US"/>
            <a:t>Act</a:t>
          </a:r>
        </a:p>
      </dgm:t>
    </dgm:pt>
    <dgm:pt modelId="{675D5FDF-730D-435D-B2EF-1DF902A82064}" type="parTrans" cxnId="{0F092AA0-68AA-4F72-B27D-4E2B61DA6D0C}">
      <dgm:prSet/>
      <dgm:spPr/>
      <dgm:t>
        <a:bodyPr/>
        <a:lstStyle/>
        <a:p>
          <a:endParaRPr lang="en-US"/>
        </a:p>
      </dgm:t>
    </dgm:pt>
    <dgm:pt modelId="{90879605-29C7-4FD2-BD81-B40295F11DF4}" type="sibTrans" cxnId="{0F092AA0-68AA-4F72-B27D-4E2B61DA6D0C}">
      <dgm:prSet/>
      <dgm:spPr/>
      <dgm:t>
        <a:bodyPr/>
        <a:lstStyle/>
        <a:p>
          <a:endParaRPr lang="en-US"/>
        </a:p>
      </dgm:t>
    </dgm:pt>
    <dgm:pt modelId="{B211E39A-F6E7-4A43-A27D-D4D085BAB759}">
      <dgm:prSet/>
      <dgm:spPr>
        <a:solidFill>
          <a:schemeClr val="accent6">
            <a:lumMod val="20000"/>
            <a:lumOff val="80000"/>
            <a:alpha val="90000"/>
          </a:schemeClr>
        </a:solidFill>
      </dgm:spPr>
      <dgm:t>
        <a:bodyPr/>
        <a:lstStyle/>
        <a:p>
          <a:r>
            <a:rPr lang="en-US" dirty="0"/>
            <a:t>Act: If you see something, do or say something</a:t>
          </a:r>
        </a:p>
      </dgm:t>
    </dgm:pt>
    <dgm:pt modelId="{CF753B24-F838-448C-9C93-301720F04ED7}" type="parTrans" cxnId="{9A91AC37-EFB5-42B2-B5F7-D5A58009D2CB}">
      <dgm:prSet/>
      <dgm:spPr/>
      <dgm:t>
        <a:bodyPr/>
        <a:lstStyle/>
        <a:p>
          <a:endParaRPr lang="en-US"/>
        </a:p>
      </dgm:t>
    </dgm:pt>
    <dgm:pt modelId="{F01BB711-76B9-40F8-A130-C3387CB9A50A}" type="sibTrans" cxnId="{9A91AC37-EFB5-42B2-B5F7-D5A58009D2CB}">
      <dgm:prSet/>
      <dgm:spPr/>
      <dgm:t>
        <a:bodyPr/>
        <a:lstStyle/>
        <a:p>
          <a:endParaRPr lang="en-US"/>
        </a:p>
      </dgm:t>
    </dgm:pt>
    <dgm:pt modelId="{3C322BDE-9DEC-4B96-AC01-D41EBE3992AE}">
      <dgm:prSet/>
      <dgm:spPr>
        <a:solidFill>
          <a:schemeClr val="accent6">
            <a:lumMod val="20000"/>
            <a:lumOff val="80000"/>
            <a:alpha val="90000"/>
          </a:schemeClr>
        </a:solidFill>
      </dgm:spPr>
      <dgm:t>
        <a:bodyPr/>
        <a:lstStyle/>
        <a:p>
          <a:r>
            <a:rPr lang="en-US"/>
            <a:t>To the distressed person</a:t>
          </a:r>
        </a:p>
      </dgm:t>
    </dgm:pt>
    <dgm:pt modelId="{1833C54E-8738-4B6D-8A65-B261DE97978F}" type="parTrans" cxnId="{DD1AC791-BFB3-4C12-9CA3-622D196CDA03}">
      <dgm:prSet/>
      <dgm:spPr/>
      <dgm:t>
        <a:bodyPr/>
        <a:lstStyle/>
        <a:p>
          <a:endParaRPr lang="en-US"/>
        </a:p>
      </dgm:t>
    </dgm:pt>
    <dgm:pt modelId="{1BC917AA-68BC-4C25-A76C-C65B5E2ECF30}" type="sibTrans" cxnId="{DD1AC791-BFB3-4C12-9CA3-622D196CDA03}">
      <dgm:prSet/>
      <dgm:spPr/>
      <dgm:t>
        <a:bodyPr/>
        <a:lstStyle/>
        <a:p>
          <a:endParaRPr lang="en-US"/>
        </a:p>
      </dgm:t>
    </dgm:pt>
    <dgm:pt modelId="{89AD7DC8-E073-4022-987F-B775C5421BC6}">
      <dgm:prSet/>
      <dgm:spPr>
        <a:solidFill>
          <a:schemeClr val="accent6">
            <a:lumMod val="20000"/>
            <a:lumOff val="80000"/>
            <a:alpha val="90000"/>
          </a:schemeClr>
        </a:solidFill>
      </dgm:spPr>
      <dgm:t>
        <a:bodyPr/>
        <a:lstStyle/>
        <a:p>
          <a:r>
            <a:rPr lang="en-US"/>
            <a:t>To a trusted support of the distressed person</a:t>
          </a:r>
        </a:p>
      </dgm:t>
    </dgm:pt>
    <dgm:pt modelId="{C2AEA0DE-DC1F-4117-B085-E2E7C8F6C67A}" type="parTrans" cxnId="{AED74F7E-EE4D-4194-A5D1-C52D0DEABE7E}">
      <dgm:prSet/>
      <dgm:spPr/>
      <dgm:t>
        <a:bodyPr/>
        <a:lstStyle/>
        <a:p>
          <a:endParaRPr lang="en-US"/>
        </a:p>
      </dgm:t>
    </dgm:pt>
    <dgm:pt modelId="{A4FAA13A-8C1D-4EBE-BB82-843316F9F998}" type="sibTrans" cxnId="{AED74F7E-EE4D-4194-A5D1-C52D0DEABE7E}">
      <dgm:prSet/>
      <dgm:spPr/>
      <dgm:t>
        <a:bodyPr/>
        <a:lstStyle/>
        <a:p>
          <a:endParaRPr lang="en-US"/>
        </a:p>
      </dgm:t>
    </dgm:pt>
    <dgm:pt modelId="{96EF6B47-4D52-478C-9555-ECEA0C751BC3}">
      <dgm:prSet/>
      <dgm:spPr>
        <a:solidFill>
          <a:schemeClr val="accent4"/>
        </a:solidFill>
        <a:ln>
          <a:solidFill>
            <a:srgbClr val="FF0000"/>
          </a:solidFill>
        </a:ln>
      </dgm:spPr>
      <dgm:t>
        <a:bodyPr/>
        <a:lstStyle/>
        <a:p>
          <a:r>
            <a:rPr lang="en-US"/>
            <a:t>Know</a:t>
          </a:r>
        </a:p>
      </dgm:t>
    </dgm:pt>
    <dgm:pt modelId="{5EE6F24E-8024-4835-841D-F148FF53E51E}" type="parTrans" cxnId="{E8D0914D-0A04-4800-81C8-1700F2433E84}">
      <dgm:prSet/>
      <dgm:spPr/>
      <dgm:t>
        <a:bodyPr/>
        <a:lstStyle/>
        <a:p>
          <a:endParaRPr lang="en-US"/>
        </a:p>
      </dgm:t>
    </dgm:pt>
    <dgm:pt modelId="{E8111A59-7BC6-4E8D-B478-DEBD0045FA88}" type="sibTrans" cxnId="{E8D0914D-0A04-4800-81C8-1700F2433E84}">
      <dgm:prSet/>
      <dgm:spPr/>
      <dgm:t>
        <a:bodyPr/>
        <a:lstStyle/>
        <a:p>
          <a:endParaRPr lang="en-US"/>
        </a:p>
      </dgm:t>
    </dgm:pt>
    <dgm:pt modelId="{075C8E13-D406-4464-B61A-4AB779B6B943}">
      <dgm:prSet/>
      <dgm:spPr>
        <a:solidFill>
          <a:schemeClr val="accent4">
            <a:lumMod val="20000"/>
            <a:lumOff val="80000"/>
            <a:alpha val="90000"/>
          </a:schemeClr>
        </a:solidFill>
      </dgm:spPr>
      <dgm:t>
        <a:bodyPr/>
        <a:lstStyle/>
        <a:p>
          <a:r>
            <a:rPr lang="en-US" dirty="0"/>
            <a:t>Know at least 2 trusted resources you would access or offer to a coworker in distress</a:t>
          </a:r>
        </a:p>
      </dgm:t>
    </dgm:pt>
    <dgm:pt modelId="{9C1CB9F7-DD2A-44C3-BC7C-11E60F16E540}" type="parTrans" cxnId="{9AD0A516-91B7-4741-A9F9-21974F3334C7}">
      <dgm:prSet/>
      <dgm:spPr/>
      <dgm:t>
        <a:bodyPr/>
        <a:lstStyle/>
        <a:p>
          <a:endParaRPr lang="en-US"/>
        </a:p>
      </dgm:t>
    </dgm:pt>
    <dgm:pt modelId="{6AF94948-6DA2-4E51-9616-6ADD576A7FA3}" type="sibTrans" cxnId="{9AD0A516-91B7-4741-A9F9-21974F3334C7}">
      <dgm:prSet/>
      <dgm:spPr/>
      <dgm:t>
        <a:bodyPr/>
        <a:lstStyle/>
        <a:p>
          <a:endParaRPr lang="en-US"/>
        </a:p>
      </dgm:t>
    </dgm:pt>
    <dgm:pt modelId="{D1A2B44F-86D4-8748-9308-8736710A2AA9}" type="pres">
      <dgm:prSet presAssocID="{81C35D68-B37F-4587-87E5-27B6DB814052}" presName="Name0" presStyleCnt="0">
        <dgm:presLayoutVars>
          <dgm:dir/>
          <dgm:animLvl val="lvl"/>
          <dgm:resizeHandles val="exact"/>
        </dgm:presLayoutVars>
      </dgm:prSet>
      <dgm:spPr/>
      <dgm:t>
        <a:bodyPr/>
        <a:lstStyle/>
        <a:p>
          <a:endParaRPr lang="en-US"/>
        </a:p>
      </dgm:t>
    </dgm:pt>
    <dgm:pt modelId="{84878B6B-0644-FA4E-9408-3250597D4125}" type="pres">
      <dgm:prSet presAssocID="{1A5C2FA6-F16B-4382-B163-D78404B0552F}" presName="composite" presStyleCnt="0"/>
      <dgm:spPr/>
    </dgm:pt>
    <dgm:pt modelId="{CCDB66E8-826A-4149-A6A6-3F4BEAF2BBD9}" type="pres">
      <dgm:prSet presAssocID="{1A5C2FA6-F16B-4382-B163-D78404B0552F}" presName="parTx" presStyleLbl="alignNode1" presStyleIdx="0" presStyleCnt="3">
        <dgm:presLayoutVars>
          <dgm:chMax val="0"/>
          <dgm:chPref val="0"/>
        </dgm:presLayoutVars>
      </dgm:prSet>
      <dgm:spPr/>
      <dgm:t>
        <a:bodyPr/>
        <a:lstStyle/>
        <a:p>
          <a:endParaRPr lang="en-US"/>
        </a:p>
      </dgm:t>
    </dgm:pt>
    <dgm:pt modelId="{3503805F-55A6-0E46-B1AA-A9E3A5E33F0C}" type="pres">
      <dgm:prSet presAssocID="{1A5C2FA6-F16B-4382-B163-D78404B0552F}" presName="desTx" presStyleLbl="alignAccFollowNode1" presStyleIdx="0" presStyleCnt="3">
        <dgm:presLayoutVars/>
      </dgm:prSet>
      <dgm:spPr/>
      <dgm:t>
        <a:bodyPr/>
        <a:lstStyle/>
        <a:p>
          <a:endParaRPr lang="en-US"/>
        </a:p>
      </dgm:t>
    </dgm:pt>
    <dgm:pt modelId="{08B4361E-10D2-E940-B6FD-749EDD9592E7}" type="pres">
      <dgm:prSet presAssocID="{3DCFF0C6-41FE-4F60-B74B-B82F642693C6}" presName="space" presStyleCnt="0"/>
      <dgm:spPr/>
    </dgm:pt>
    <dgm:pt modelId="{48B04D6A-9FFB-FE42-8C00-21A2773CA0C3}" type="pres">
      <dgm:prSet presAssocID="{430141FA-4EC4-468C-96BA-CCDB0F1FFA35}" presName="composite" presStyleCnt="0"/>
      <dgm:spPr/>
    </dgm:pt>
    <dgm:pt modelId="{9E3433F5-6048-ED4A-BF09-EEDE2AF1315A}" type="pres">
      <dgm:prSet presAssocID="{430141FA-4EC4-468C-96BA-CCDB0F1FFA35}" presName="parTx" presStyleLbl="alignNode1" presStyleIdx="1" presStyleCnt="3">
        <dgm:presLayoutVars>
          <dgm:chMax val="0"/>
          <dgm:chPref val="0"/>
        </dgm:presLayoutVars>
      </dgm:prSet>
      <dgm:spPr/>
      <dgm:t>
        <a:bodyPr/>
        <a:lstStyle/>
        <a:p>
          <a:endParaRPr lang="en-US"/>
        </a:p>
      </dgm:t>
    </dgm:pt>
    <dgm:pt modelId="{2A2477D2-48F3-434A-A44F-3A8D417E6988}" type="pres">
      <dgm:prSet presAssocID="{430141FA-4EC4-468C-96BA-CCDB0F1FFA35}" presName="desTx" presStyleLbl="alignAccFollowNode1" presStyleIdx="1" presStyleCnt="3">
        <dgm:presLayoutVars/>
      </dgm:prSet>
      <dgm:spPr/>
      <dgm:t>
        <a:bodyPr/>
        <a:lstStyle/>
        <a:p>
          <a:endParaRPr lang="en-US"/>
        </a:p>
      </dgm:t>
    </dgm:pt>
    <dgm:pt modelId="{06A2A61B-95FE-A34E-BFE3-01024CE866E7}" type="pres">
      <dgm:prSet presAssocID="{90879605-29C7-4FD2-BD81-B40295F11DF4}" presName="space" presStyleCnt="0"/>
      <dgm:spPr/>
    </dgm:pt>
    <dgm:pt modelId="{370202BB-D324-5D4C-8289-6BF52B4F2FC8}" type="pres">
      <dgm:prSet presAssocID="{96EF6B47-4D52-478C-9555-ECEA0C751BC3}" presName="composite" presStyleCnt="0"/>
      <dgm:spPr/>
    </dgm:pt>
    <dgm:pt modelId="{F6D27332-9065-3240-ACA7-CEF5C98DB397}" type="pres">
      <dgm:prSet presAssocID="{96EF6B47-4D52-478C-9555-ECEA0C751BC3}" presName="parTx" presStyleLbl="alignNode1" presStyleIdx="2" presStyleCnt="3">
        <dgm:presLayoutVars>
          <dgm:chMax val="0"/>
          <dgm:chPref val="0"/>
        </dgm:presLayoutVars>
      </dgm:prSet>
      <dgm:spPr/>
      <dgm:t>
        <a:bodyPr/>
        <a:lstStyle/>
        <a:p>
          <a:endParaRPr lang="en-US"/>
        </a:p>
      </dgm:t>
    </dgm:pt>
    <dgm:pt modelId="{3A6F2863-AB54-C240-9F5C-E0F9E963502C}" type="pres">
      <dgm:prSet presAssocID="{96EF6B47-4D52-478C-9555-ECEA0C751BC3}" presName="desTx" presStyleLbl="alignAccFollowNode1" presStyleIdx="2" presStyleCnt="3">
        <dgm:presLayoutVars/>
      </dgm:prSet>
      <dgm:spPr/>
      <dgm:t>
        <a:bodyPr/>
        <a:lstStyle/>
        <a:p>
          <a:endParaRPr lang="en-US"/>
        </a:p>
      </dgm:t>
    </dgm:pt>
  </dgm:ptLst>
  <dgm:cxnLst>
    <dgm:cxn modelId="{4E02528A-8BF7-4DA0-9A4F-AF4295A3342E}" srcId="{81C35D68-B37F-4587-87E5-27B6DB814052}" destId="{1A5C2FA6-F16B-4382-B163-D78404B0552F}" srcOrd="0" destOrd="0" parTransId="{9F29BAB9-C6F0-49BF-8CF5-991DAF364142}" sibTransId="{3DCFF0C6-41FE-4F60-B74B-B82F642693C6}"/>
    <dgm:cxn modelId="{CFF5BB15-B03D-4B23-8797-96743DE2D1B3}" srcId="{1A5C2FA6-F16B-4382-B163-D78404B0552F}" destId="{360CADA9-BD16-49C4-9947-C0410945E10E}" srcOrd="0" destOrd="0" parTransId="{F91CE454-2D47-44ED-891D-D2A0C1845237}" sibTransId="{9F759D65-DDAC-4525-A184-A5D39FCEF1A4}"/>
    <dgm:cxn modelId="{9A91AC37-EFB5-42B2-B5F7-D5A58009D2CB}" srcId="{430141FA-4EC4-468C-96BA-CCDB0F1FFA35}" destId="{B211E39A-F6E7-4A43-A27D-D4D085BAB759}" srcOrd="0" destOrd="0" parTransId="{CF753B24-F838-448C-9C93-301720F04ED7}" sibTransId="{F01BB711-76B9-40F8-A130-C3387CB9A50A}"/>
    <dgm:cxn modelId="{E8D0914D-0A04-4800-81C8-1700F2433E84}" srcId="{81C35D68-B37F-4587-87E5-27B6DB814052}" destId="{96EF6B47-4D52-478C-9555-ECEA0C751BC3}" srcOrd="2" destOrd="0" parTransId="{5EE6F24E-8024-4835-841D-F148FF53E51E}" sibTransId="{E8111A59-7BC6-4E8D-B478-DEBD0045FA88}"/>
    <dgm:cxn modelId="{39869712-E152-6547-B264-0C203D644FBB}" type="presOf" srcId="{89AD7DC8-E073-4022-987F-B775C5421BC6}" destId="{2A2477D2-48F3-434A-A44F-3A8D417E6988}" srcOrd="0" destOrd="2" presId="urn:microsoft.com/office/officeart/2016/7/layout/HorizontalActionList"/>
    <dgm:cxn modelId="{5DED8620-CF01-8543-AF99-907F37E1110F}" type="presOf" srcId="{1A5C2FA6-F16B-4382-B163-D78404B0552F}" destId="{CCDB66E8-826A-4149-A6A6-3F4BEAF2BBD9}" srcOrd="0" destOrd="0" presId="urn:microsoft.com/office/officeart/2016/7/layout/HorizontalActionList"/>
    <dgm:cxn modelId="{B475455E-123E-0548-B9C7-E916C04B31FA}" type="presOf" srcId="{3C322BDE-9DEC-4B96-AC01-D41EBE3992AE}" destId="{2A2477D2-48F3-434A-A44F-3A8D417E6988}" srcOrd="0" destOrd="1" presId="urn:microsoft.com/office/officeart/2016/7/layout/HorizontalActionList"/>
    <dgm:cxn modelId="{DD1AC791-BFB3-4C12-9CA3-622D196CDA03}" srcId="{B211E39A-F6E7-4A43-A27D-D4D085BAB759}" destId="{3C322BDE-9DEC-4B96-AC01-D41EBE3992AE}" srcOrd="0" destOrd="0" parTransId="{1833C54E-8738-4B6D-8A65-B261DE97978F}" sibTransId="{1BC917AA-68BC-4C25-A76C-C65B5E2ECF30}"/>
    <dgm:cxn modelId="{9AD0A516-91B7-4741-A9F9-21974F3334C7}" srcId="{96EF6B47-4D52-478C-9555-ECEA0C751BC3}" destId="{075C8E13-D406-4464-B61A-4AB779B6B943}" srcOrd="0" destOrd="0" parTransId="{9C1CB9F7-DD2A-44C3-BC7C-11E60F16E540}" sibTransId="{6AF94948-6DA2-4E51-9616-6ADD576A7FA3}"/>
    <dgm:cxn modelId="{F5B7F1E5-E2AD-0B45-A684-DB4F46C149B2}" type="presOf" srcId="{B211E39A-F6E7-4A43-A27D-D4D085BAB759}" destId="{2A2477D2-48F3-434A-A44F-3A8D417E6988}" srcOrd="0" destOrd="0" presId="urn:microsoft.com/office/officeart/2016/7/layout/HorizontalActionList"/>
    <dgm:cxn modelId="{5BB651BB-1615-2A40-AB58-BD794A816F54}" type="presOf" srcId="{075C8E13-D406-4464-B61A-4AB779B6B943}" destId="{3A6F2863-AB54-C240-9F5C-E0F9E963502C}" srcOrd="0" destOrd="0" presId="urn:microsoft.com/office/officeart/2016/7/layout/HorizontalActionList"/>
    <dgm:cxn modelId="{FC8915FB-6424-204D-A030-4500CA8A85D4}" type="presOf" srcId="{81C35D68-B37F-4587-87E5-27B6DB814052}" destId="{D1A2B44F-86D4-8748-9308-8736710A2AA9}" srcOrd="0" destOrd="0" presId="urn:microsoft.com/office/officeart/2016/7/layout/HorizontalActionList"/>
    <dgm:cxn modelId="{0F092AA0-68AA-4F72-B27D-4E2B61DA6D0C}" srcId="{81C35D68-B37F-4587-87E5-27B6DB814052}" destId="{430141FA-4EC4-468C-96BA-CCDB0F1FFA35}" srcOrd="1" destOrd="0" parTransId="{675D5FDF-730D-435D-B2EF-1DF902A82064}" sibTransId="{90879605-29C7-4FD2-BD81-B40295F11DF4}"/>
    <dgm:cxn modelId="{AED74F7E-EE4D-4194-A5D1-C52D0DEABE7E}" srcId="{B211E39A-F6E7-4A43-A27D-D4D085BAB759}" destId="{89AD7DC8-E073-4022-987F-B775C5421BC6}" srcOrd="1" destOrd="0" parTransId="{C2AEA0DE-DC1F-4117-B085-E2E7C8F6C67A}" sibTransId="{A4FAA13A-8C1D-4EBE-BB82-843316F9F998}"/>
    <dgm:cxn modelId="{1DC9AA40-7679-AA4B-ACB1-5F53741FC5A0}" type="presOf" srcId="{430141FA-4EC4-468C-96BA-CCDB0F1FFA35}" destId="{9E3433F5-6048-ED4A-BF09-EEDE2AF1315A}" srcOrd="0" destOrd="0" presId="urn:microsoft.com/office/officeart/2016/7/layout/HorizontalActionList"/>
    <dgm:cxn modelId="{C022B629-990D-8B4A-BCD9-F63B1CC3FFEC}" type="presOf" srcId="{96EF6B47-4D52-478C-9555-ECEA0C751BC3}" destId="{F6D27332-9065-3240-ACA7-CEF5C98DB397}" srcOrd="0" destOrd="0" presId="urn:microsoft.com/office/officeart/2016/7/layout/HorizontalActionList"/>
    <dgm:cxn modelId="{0DDDFB6B-44E6-AF4A-B617-62F72E720A81}" type="presOf" srcId="{360CADA9-BD16-49C4-9947-C0410945E10E}" destId="{3503805F-55A6-0E46-B1AA-A9E3A5E33F0C}" srcOrd="0" destOrd="0" presId="urn:microsoft.com/office/officeart/2016/7/layout/HorizontalActionList"/>
    <dgm:cxn modelId="{E2CACAC3-2F6E-4540-BDA9-C3BCF9EB4BAD}" type="presParOf" srcId="{D1A2B44F-86D4-8748-9308-8736710A2AA9}" destId="{84878B6B-0644-FA4E-9408-3250597D4125}" srcOrd="0" destOrd="0" presId="urn:microsoft.com/office/officeart/2016/7/layout/HorizontalActionList"/>
    <dgm:cxn modelId="{DC2D151C-8F1C-0548-B593-6C8D8BE5CAB6}" type="presParOf" srcId="{84878B6B-0644-FA4E-9408-3250597D4125}" destId="{CCDB66E8-826A-4149-A6A6-3F4BEAF2BBD9}" srcOrd="0" destOrd="0" presId="urn:microsoft.com/office/officeart/2016/7/layout/HorizontalActionList"/>
    <dgm:cxn modelId="{2FD8E8E7-127E-2C4B-BF23-F7FBB3F2DE96}" type="presParOf" srcId="{84878B6B-0644-FA4E-9408-3250597D4125}" destId="{3503805F-55A6-0E46-B1AA-A9E3A5E33F0C}" srcOrd="1" destOrd="0" presId="urn:microsoft.com/office/officeart/2016/7/layout/HorizontalActionList"/>
    <dgm:cxn modelId="{2E1700EF-5A23-8141-ACC9-DCC4653B217F}" type="presParOf" srcId="{D1A2B44F-86D4-8748-9308-8736710A2AA9}" destId="{08B4361E-10D2-E940-B6FD-749EDD9592E7}" srcOrd="1" destOrd="0" presId="urn:microsoft.com/office/officeart/2016/7/layout/HorizontalActionList"/>
    <dgm:cxn modelId="{5559EDD4-370C-634F-8259-2B1C003E4D8A}" type="presParOf" srcId="{D1A2B44F-86D4-8748-9308-8736710A2AA9}" destId="{48B04D6A-9FFB-FE42-8C00-21A2773CA0C3}" srcOrd="2" destOrd="0" presId="urn:microsoft.com/office/officeart/2016/7/layout/HorizontalActionList"/>
    <dgm:cxn modelId="{F6AC3763-B082-3644-AFDD-804767D8583C}" type="presParOf" srcId="{48B04D6A-9FFB-FE42-8C00-21A2773CA0C3}" destId="{9E3433F5-6048-ED4A-BF09-EEDE2AF1315A}" srcOrd="0" destOrd="0" presId="urn:microsoft.com/office/officeart/2016/7/layout/HorizontalActionList"/>
    <dgm:cxn modelId="{6A300F6A-AAC4-8240-8AD2-9765BEF5D78B}" type="presParOf" srcId="{48B04D6A-9FFB-FE42-8C00-21A2773CA0C3}" destId="{2A2477D2-48F3-434A-A44F-3A8D417E6988}" srcOrd="1" destOrd="0" presId="urn:microsoft.com/office/officeart/2016/7/layout/HorizontalActionList"/>
    <dgm:cxn modelId="{A4A9C2C1-31CF-214C-8CD9-DC58D3EF58A5}" type="presParOf" srcId="{D1A2B44F-86D4-8748-9308-8736710A2AA9}" destId="{06A2A61B-95FE-A34E-BFE3-01024CE866E7}" srcOrd="3" destOrd="0" presId="urn:microsoft.com/office/officeart/2016/7/layout/HorizontalActionList"/>
    <dgm:cxn modelId="{C70DA372-70CA-8B4B-AF22-04C4B72293FB}" type="presParOf" srcId="{D1A2B44F-86D4-8748-9308-8736710A2AA9}" destId="{370202BB-D324-5D4C-8289-6BF52B4F2FC8}" srcOrd="4" destOrd="0" presId="urn:microsoft.com/office/officeart/2016/7/layout/HorizontalActionList"/>
    <dgm:cxn modelId="{29586AF6-C95F-6642-8E1D-41D1493E4C2D}" type="presParOf" srcId="{370202BB-D324-5D4C-8289-6BF52B4F2FC8}" destId="{F6D27332-9065-3240-ACA7-CEF5C98DB397}" srcOrd="0" destOrd="0" presId="urn:microsoft.com/office/officeart/2016/7/layout/HorizontalActionList"/>
    <dgm:cxn modelId="{FD0F5105-7DCA-6E47-817B-A3B56A4A7F57}" type="presParOf" srcId="{370202BB-D324-5D4C-8289-6BF52B4F2FC8}" destId="{3A6F2863-AB54-C240-9F5C-E0F9E963502C}"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1AE1BEAB-1BBA-4481-9097-9AC393720E97}">
      <dgm:prSet custT="1"/>
      <dgm:spPr>
        <a:solidFill>
          <a:schemeClr val="accent5">
            <a:lumMod val="75000"/>
          </a:schemeClr>
        </a:solidFill>
        <a:ln>
          <a:solidFill>
            <a:srgbClr val="FF0000"/>
          </a:solidFill>
        </a:ln>
      </dgm:spPr>
      <dgm:t>
        <a:bodyPr/>
        <a:lstStyle/>
        <a:p>
          <a:r>
            <a:rPr lang="en-US" sz="2000" b="1" dirty="0">
              <a:latin typeface="+mn-lt"/>
              <a:cs typeface="Arial" charset="0"/>
            </a:rPr>
            <a:t>Stand By</a:t>
          </a:r>
          <a:endParaRPr lang="en-US" sz="2000" dirty="0"/>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30F4152B-C75A-4517-907C-BBB0E15CA150}">
      <dgm:prSet custT="1"/>
      <dgm:spPr>
        <a:solidFill>
          <a:schemeClr val="accent5">
            <a:lumMod val="20000"/>
            <a:lumOff val="80000"/>
            <a:alpha val="90000"/>
          </a:schemeClr>
        </a:solidFill>
      </dgm:spPr>
      <dgm:t>
        <a:bodyPr/>
        <a:lstStyle/>
        <a:p>
          <a:r>
            <a:rPr lang="en-US" sz="2200" dirty="0"/>
            <a:t>Ready to assist</a:t>
          </a: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4DE3A34C-F15C-4D2B-9294-D4FE07B2ACE4}">
      <dgm:prSet custT="1"/>
      <dgm:spPr>
        <a:solidFill>
          <a:schemeClr val="accent6">
            <a:lumMod val="75000"/>
          </a:schemeClr>
        </a:solidFill>
        <a:ln>
          <a:solidFill>
            <a:srgbClr val="FF0000"/>
          </a:solidFill>
        </a:ln>
      </dgm:spPr>
      <dgm:t>
        <a:bodyPr/>
        <a:lstStyle/>
        <a:p>
          <a:r>
            <a:rPr lang="en-US" sz="2000" b="1" dirty="0"/>
            <a:t>Make Safe</a:t>
          </a:r>
        </a:p>
      </dgm:t>
    </dgm:pt>
    <dgm:pt modelId="{7213B9C2-E776-4E90-BA68-ACF6A7A2D63C}" type="parTrans" cxnId="{17965895-4AC1-4766-9D08-193EF6DE463B}">
      <dgm:prSet/>
      <dgm:spPr/>
      <dgm:t>
        <a:bodyPr/>
        <a:lstStyle/>
        <a:p>
          <a:endParaRPr lang="en-US"/>
        </a:p>
      </dgm:t>
    </dgm:pt>
    <dgm:pt modelId="{C282D352-514F-4F61-BA97-0D0F0522E030}" type="sibTrans" cxnId="{17965895-4AC1-4766-9D08-193EF6DE463B}">
      <dgm:prSet phldrT="2" phldr="0"/>
      <dgm:spPr/>
      <dgm:t>
        <a:bodyPr/>
        <a:lstStyle/>
        <a:p>
          <a:endParaRPr lang="en-US"/>
        </a:p>
      </dgm:t>
    </dgm:pt>
    <dgm:pt modelId="{3037C9D6-D4DE-42C7-BD03-A569005B5ABF}">
      <dgm:prSet custT="1"/>
      <dgm:spPr>
        <a:solidFill>
          <a:schemeClr val="accent6">
            <a:lumMod val="20000"/>
            <a:lumOff val="80000"/>
            <a:alpha val="90000"/>
          </a:schemeClr>
        </a:solidFill>
      </dgm:spPr>
      <dgm:t>
        <a:bodyPr/>
        <a:lstStyle/>
        <a:p>
          <a:pPr>
            <a:buClr>
              <a:srgbClr val="FF0000"/>
            </a:buClr>
            <a:buSzPct val="90000"/>
          </a:pPr>
          <a:r>
            <a:rPr lang="en-US" sz="2200" dirty="0">
              <a:solidFill>
                <a:srgbClr val="000000"/>
              </a:solidFill>
            </a:rPr>
            <a:t>Authoritative presence</a:t>
          </a:r>
          <a:endParaRPr lang="en-US" sz="2200" dirty="0"/>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C5490CA0-4E63-4EB1-8FED-E5811A953720}">
      <dgm:prSet custT="1"/>
      <dgm:spPr>
        <a:solidFill>
          <a:schemeClr val="accent4"/>
        </a:solidFill>
        <a:ln>
          <a:solidFill>
            <a:srgbClr val="FF0000"/>
          </a:solidFill>
        </a:ln>
      </dgm:spPr>
      <dgm:t>
        <a:bodyPr/>
        <a:lstStyle/>
        <a:p>
          <a:r>
            <a:rPr lang="en-US" sz="2000" b="1" dirty="0"/>
            <a:t>Make Others Safe</a:t>
          </a:r>
          <a:endParaRPr lang="en-US" sz="2000" dirty="0"/>
        </a:p>
      </dgm:t>
    </dgm:pt>
    <dgm:pt modelId="{4F15E8BF-C96F-4573-B40D-3F072DEAB214}" type="parTrans" cxnId="{078B2F38-19F9-436A-BEEC-7F26AFB417B0}">
      <dgm:prSet/>
      <dgm:spPr/>
      <dgm:t>
        <a:bodyPr/>
        <a:lstStyle/>
        <a:p>
          <a:endParaRPr lang="en-US"/>
        </a:p>
      </dgm:t>
    </dgm:pt>
    <dgm:pt modelId="{006F3E9A-AFE7-4735-9677-D9FFCCA3CDE9}" type="sibTrans" cxnId="{078B2F38-19F9-436A-BEEC-7F26AFB417B0}">
      <dgm:prSet phldrT="3" phldr="0"/>
      <dgm:spPr/>
      <dgm:t>
        <a:bodyPr/>
        <a:lstStyle/>
        <a:p>
          <a:endParaRPr lang="en-US"/>
        </a:p>
      </dgm:t>
    </dgm:pt>
    <dgm:pt modelId="{87802234-BD83-42AB-90AC-8D5391DCC3A5}">
      <dgm:prSet custT="1"/>
      <dgm:spPr>
        <a:solidFill>
          <a:schemeClr val="accent4">
            <a:lumMod val="20000"/>
            <a:lumOff val="80000"/>
            <a:alpha val="90000"/>
          </a:schemeClr>
        </a:solidFill>
      </dgm:spPr>
      <dgm:t>
        <a:bodyPr/>
        <a:lstStyle/>
        <a:p>
          <a:r>
            <a:rPr lang="en-US" sz="2200" dirty="0">
              <a:solidFill>
                <a:srgbClr val="000000"/>
              </a:solidFill>
            </a:rPr>
            <a:t>Protect</a:t>
          </a:r>
          <a:endParaRPr lang="en-US" sz="2200" dirty="0"/>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ACB4B9B6-FA1C-4F13-B418-5DCEC4FC0033}">
      <dgm:prSet custT="1"/>
      <dgm:spPr>
        <a:solidFill>
          <a:schemeClr val="accent2"/>
        </a:solidFill>
        <a:ln>
          <a:solidFill>
            <a:srgbClr val="FF0000"/>
          </a:solidFill>
        </a:ln>
      </dgm:spPr>
      <dgm:t>
        <a:bodyPr/>
        <a:lstStyle/>
        <a:p>
          <a:r>
            <a:rPr lang="en-US" sz="2000" b="1" dirty="0"/>
            <a:t>Encourage Perception</a:t>
          </a:r>
        </a:p>
      </dgm:t>
    </dgm:pt>
    <dgm:pt modelId="{63ADE0E6-73AC-4EFC-B376-3B27DC2F76E8}" type="parTrans" cxnId="{909DAEB2-BF1A-4C0E-A874-0E5D8F64AEEB}">
      <dgm:prSet/>
      <dgm:spPr/>
      <dgm:t>
        <a:bodyPr/>
        <a:lstStyle/>
        <a:p>
          <a:endParaRPr lang="en-US"/>
        </a:p>
      </dgm:t>
    </dgm:pt>
    <dgm:pt modelId="{C00757B0-EAD0-49F0-93B5-9BEBB69CC8DB}" type="sibTrans" cxnId="{909DAEB2-BF1A-4C0E-A874-0E5D8F64AEEB}">
      <dgm:prSet phldrT="4" phldr="0"/>
      <dgm:spPr/>
      <dgm:t>
        <a:bodyPr/>
        <a:lstStyle/>
        <a:p>
          <a:endParaRPr lang="en-US"/>
        </a:p>
      </dgm:t>
    </dgm:pt>
    <dgm:pt modelId="{62BF2E1F-D614-4302-BF8C-25C2DA9038BA}">
      <dgm:prSet custT="1"/>
      <dgm:spPr>
        <a:solidFill>
          <a:schemeClr val="accent2">
            <a:lumMod val="20000"/>
            <a:lumOff val="80000"/>
            <a:alpha val="90000"/>
          </a:schemeClr>
        </a:solidFill>
      </dgm:spPr>
      <dgm:t>
        <a:bodyPr/>
        <a:lstStyle/>
        <a:p>
          <a:r>
            <a:rPr lang="en-US" sz="2200" dirty="0">
              <a:solidFill>
                <a:srgbClr val="000000"/>
              </a:solidFill>
            </a:rPr>
            <a:t>Caring presence</a:t>
          </a:r>
          <a:endParaRPr lang="en-US" sz="2200" dirty="0"/>
        </a:p>
      </dgm:t>
    </dgm:pt>
    <dgm:pt modelId="{BB60B1B4-7C25-4AA5-A2B2-55C86CCC4572}" type="parTrans" cxnId="{E9BF7C72-4621-42E5-B21E-1595301FFA6E}">
      <dgm:prSet/>
      <dgm:spPr/>
      <dgm:t>
        <a:bodyPr/>
        <a:lstStyle/>
        <a:p>
          <a:endParaRPr lang="en-US"/>
        </a:p>
      </dgm:t>
    </dgm:pt>
    <dgm:pt modelId="{E76A88DB-0AB2-439D-A1DF-55713955405D}" type="sibTrans" cxnId="{E9BF7C72-4621-42E5-B21E-1595301FFA6E}">
      <dgm:prSet/>
      <dgm:spPr/>
      <dgm:t>
        <a:bodyPr/>
        <a:lstStyle/>
        <a:p>
          <a:endParaRPr lang="en-US"/>
        </a:p>
      </dgm:t>
    </dgm:pt>
    <dgm:pt modelId="{C56B8BAB-8A6A-8443-A935-8FA57DE471CB}">
      <dgm:prSet custT="1"/>
      <dgm:spPr>
        <a:solidFill>
          <a:schemeClr val="accent5">
            <a:lumMod val="20000"/>
            <a:lumOff val="80000"/>
            <a:alpha val="90000"/>
          </a:schemeClr>
        </a:solidFill>
      </dgm:spPr>
      <dgm:t>
        <a:bodyPr/>
        <a:lstStyle/>
        <a:p>
          <a:r>
            <a:rPr lang="en-US" sz="2200" dirty="0"/>
            <a:t>Watch and listen</a:t>
          </a:r>
        </a:p>
      </dgm:t>
    </dgm:pt>
    <dgm:pt modelId="{1B90EA58-8145-114E-9931-09A3023C3070}" type="parTrans" cxnId="{025D3F7C-D2D6-1B4E-857E-1B9615072FAD}">
      <dgm:prSet/>
      <dgm:spPr/>
      <dgm:t>
        <a:bodyPr/>
        <a:lstStyle/>
        <a:p>
          <a:endParaRPr lang="en-US"/>
        </a:p>
      </dgm:t>
    </dgm:pt>
    <dgm:pt modelId="{752C5512-514F-714F-B8C9-3840C4E5EAA9}" type="sibTrans" cxnId="{025D3F7C-D2D6-1B4E-857E-1B9615072FAD}">
      <dgm:prSet/>
      <dgm:spPr/>
      <dgm:t>
        <a:bodyPr/>
        <a:lstStyle/>
        <a:p>
          <a:endParaRPr lang="en-US"/>
        </a:p>
      </dgm:t>
    </dgm:pt>
    <dgm:pt modelId="{0551A279-14D1-0F46-9785-9F7420D725F9}">
      <dgm:prSet custT="1"/>
      <dgm:spPr>
        <a:solidFill>
          <a:schemeClr val="accent5">
            <a:lumMod val="20000"/>
            <a:lumOff val="80000"/>
            <a:alpha val="90000"/>
          </a:schemeClr>
        </a:solidFill>
      </dgm:spPr>
      <dgm:t>
        <a:bodyPr/>
        <a:lstStyle/>
        <a:p>
          <a:r>
            <a:rPr lang="en-US" sz="2200" dirty="0"/>
            <a:t>Hold attention</a:t>
          </a:r>
        </a:p>
      </dgm:t>
    </dgm:pt>
    <dgm:pt modelId="{C23230D4-8666-A041-B826-869B4966FA53}" type="parTrans" cxnId="{51BFA364-3487-9E4E-B1BD-5112EC3BAB07}">
      <dgm:prSet/>
      <dgm:spPr/>
      <dgm:t>
        <a:bodyPr/>
        <a:lstStyle/>
        <a:p>
          <a:endParaRPr lang="en-US"/>
        </a:p>
      </dgm:t>
    </dgm:pt>
    <dgm:pt modelId="{ADB32865-0416-1443-886B-B5C72093C80F}" type="sibTrans" cxnId="{51BFA364-3487-9E4E-B1BD-5112EC3BAB07}">
      <dgm:prSet/>
      <dgm:spPr/>
      <dgm:t>
        <a:bodyPr/>
        <a:lstStyle/>
        <a:p>
          <a:endParaRPr lang="en-US"/>
        </a:p>
      </dgm:t>
    </dgm:pt>
    <dgm:pt modelId="{9C011B70-75EC-704E-9771-59F32A0FE3ED}">
      <dgm:prSet custT="1"/>
      <dgm:spPr/>
      <dgm:t>
        <a:bodyPr/>
        <a:lstStyle/>
        <a:p>
          <a:pPr>
            <a:buClr>
              <a:srgbClr val="FF0000"/>
            </a:buClr>
            <a:buSzPct val="90000"/>
          </a:pPr>
          <a:r>
            <a:rPr lang="en-US" sz="2200" dirty="0">
              <a:solidFill>
                <a:srgbClr val="000000"/>
              </a:solidFill>
            </a:rPr>
            <a:t>Warn</a:t>
          </a:r>
        </a:p>
      </dgm:t>
    </dgm:pt>
    <dgm:pt modelId="{B6CBC708-02F9-8D49-9655-D94EF693D39A}" type="parTrans" cxnId="{4D1E95BA-E561-334E-BDB4-73716B3C538D}">
      <dgm:prSet/>
      <dgm:spPr/>
      <dgm:t>
        <a:bodyPr/>
        <a:lstStyle/>
        <a:p>
          <a:endParaRPr lang="en-US"/>
        </a:p>
      </dgm:t>
    </dgm:pt>
    <dgm:pt modelId="{1B45B4B0-2F5A-5047-AD6E-991B4BF8D1AB}" type="sibTrans" cxnId="{4D1E95BA-E561-334E-BDB4-73716B3C538D}">
      <dgm:prSet/>
      <dgm:spPr/>
      <dgm:t>
        <a:bodyPr/>
        <a:lstStyle/>
        <a:p>
          <a:endParaRPr lang="en-US"/>
        </a:p>
      </dgm:t>
    </dgm:pt>
    <dgm:pt modelId="{3346050C-0492-9E4C-BC55-C936792B36D5}">
      <dgm:prSet custT="1"/>
      <dgm:spPr/>
      <dgm:t>
        <a:bodyPr/>
        <a:lstStyle/>
        <a:p>
          <a:pPr>
            <a:buClr>
              <a:srgbClr val="FF0000"/>
            </a:buClr>
            <a:buSzPct val="90000"/>
          </a:pPr>
          <a:r>
            <a:rPr lang="en-US" sz="2200" dirty="0">
              <a:solidFill>
                <a:srgbClr val="000000"/>
              </a:solidFill>
            </a:rPr>
            <a:t>Protect </a:t>
          </a:r>
        </a:p>
      </dgm:t>
    </dgm:pt>
    <dgm:pt modelId="{521E7811-98CC-7449-AD30-FAAFC324944D}" type="parTrans" cxnId="{7BC1504D-2A0F-B34B-9194-FE025C5DD7E0}">
      <dgm:prSet/>
      <dgm:spPr/>
      <dgm:t>
        <a:bodyPr/>
        <a:lstStyle/>
        <a:p>
          <a:endParaRPr lang="en-US"/>
        </a:p>
      </dgm:t>
    </dgm:pt>
    <dgm:pt modelId="{F69A10E5-3B17-074A-A4AA-C1E2C82B65E4}" type="sibTrans" cxnId="{7BC1504D-2A0F-B34B-9194-FE025C5DD7E0}">
      <dgm:prSet/>
      <dgm:spPr/>
      <dgm:t>
        <a:bodyPr/>
        <a:lstStyle/>
        <a:p>
          <a:endParaRPr lang="en-US"/>
        </a:p>
      </dgm:t>
    </dgm:pt>
    <dgm:pt modelId="{34DDD2F3-8747-6E4A-8BDE-493F52F64A9E}">
      <dgm:prSet custT="1"/>
      <dgm:spPr/>
      <dgm:t>
        <a:bodyPr/>
        <a:lstStyle/>
        <a:p>
          <a:pPr>
            <a:buClr>
              <a:srgbClr val="FF0000"/>
            </a:buClr>
            <a:buSzPct val="90000"/>
          </a:pPr>
          <a:r>
            <a:rPr lang="en-US" sz="2200" dirty="0">
              <a:solidFill>
                <a:srgbClr val="000000"/>
              </a:solidFill>
            </a:rPr>
            <a:t>Assist</a:t>
          </a:r>
        </a:p>
      </dgm:t>
    </dgm:pt>
    <dgm:pt modelId="{3DB03451-C0CF-B645-87B4-4DCDFAC4EB6D}" type="parTrans" cxnId="{D0CBB34F-9000-1449-8CA9-B91AC1D9152D}">
      <dgm:prSet/>
      <dgm:spPr/>
      <dgm:t>
        <a:bodyPr/>
        <a:lstStyle/>
        <a:p>
          <a:endParaRPr lang="en-US"/>
        </a:p>
      </dgm:t>
    </dgm:pt>
    <dgm:pt modelId="{79D10D0C-9A7D-2149-8EFF-4C4377A7A45C}" type="sibTrans" cxnId="{D0CBB34F-9000-1449-8CA9-B91AC1D9152D}">
      <dgm:prSet/>
      <dgm:spPr/>
      <dgm:t>
        <a:bodyPr/>
        <a:lstStyle/>
        <a:p>
          <a:endParaRPr lang="en-US"/>
        </a:p>
      </dgm:t>
    </dgm:pt>
    <dgm:pt modelId="{26E69991-646E-D34B-8FC9-8DE40E56DF4C}">
      <dgm:prSet custT="1"/>
      <dgm:spPr/>
      <dgm:t>
        <a:bodyPr/>
        <a:lstStyle/>
        <a:p>
          <a:r>
            <a:rPr lang="en-US" sz="2200" dirty="0">
              <a:solidFill>
                <a:srgbClr val="000000"/>
              </a:solidFill>
            </a:rPr>
            <a:t>Warn</a:t>
          </a:r>
        </a:p>
      </dgm:t>
    </dgm:pt>
    <dgm:pt modelId="{04CE643C-F3F4-184A-847D-1CBCE42AAF53}" type="parTrans" cxnId="{F8B3FB47-774C-8D41-A8D7-A426EC5C5FD2}">
      <dgm:prSet/>
      <dgm:spPr/>
      <dgm:t>
        <a:bodyPr/>
        <a:lstStyle/>
        <a:p>
          <a:endParaRPr lang="en-US"/>
        </a:p>
      </dgm:t>
    </dgm:pt>
    <dgm:pt modelId="{30CE2B7B-AA23-2343-B8B2-81A68C380EA9}" type="sibTrans" cxnId="{F8B3FB47-774C-8D41-A8D7-A426EC5C5FD2}">
      <dgm:prSet/>
      <dgm:spPr/>
      <dgm:t>
        <a:bodyPr/>
        <a:lstStyle/>
        <a:p>
          <a:endParaRPr lang="en-US"/>
        </a:p>
      </dgm:t>
    </dgm:pt>
    <dgm:pt modelId="{9E068219-4ADF-F049-866A-0AF55E7F717B}">
      <dgm:prSet custT="1"/>
      <dgm:spPr/>
      <dgm:t>
        <a:bodyPr/>
        <a:lstStyle/>
        <a:p>
          <a:r>
            <a:rPr lang="en-US" sz="2200" dirty="0">
              <a:solidFill>
                <a:srgbClr val="000000"/>
              </a:solidFill>
            </a:rPr>
            <a:t>Listen and communicate</a:t>
          </a:r>
        </a:p>
      </dgm:t>
    </dgm:pt>
    <dgm:pt modelId="{A2BF56C3-FA55-F048-BE60-4743D9EE9073}" type="parTrans" cxnId="{334C1A5F-B7AA-834B-A93D-6F7721B7C82F}">
      <dgm:prSet/>
      <dgm:spPr/>
      <dgm:t>
        <a:bodyPr/>
        <a:lstStyle/>
        <a:p>
          <a:endParaRPr lang="en-US"/>
        </a:p>
      </dgm:t>
    </dgm:pt>
    <dgm:pt modelId="{BEED41E4-97DF-CD4F-8910-9A96F593C196}" type="sibTrans" cxnId="{334C1A5F-B7AA-834B-A93D-6F7721B7C82F}">
      <dgm:prSet/>
      <dgm:spPr/>
      <dgm:t>
        <a:bodyPr/>
        <a:lstStyle/>
        <a:p>
          <a:endParaRPr lang="en-US"/>
        </a:p>
      </dgm:t>
    </dgm:pt>
    <dgm:pt modelId="{0C006967-FEF9-6249-878B-BA374380447E}">
      <dgm:prSet custT="1"/>
      <dgm:spPr/>
      <dgm:t>
        <a:bodyPr/>
        <a:lstStyle/>
        <a:p>
          <a:r>
            <a:rPr lang="en-US" sz="2200" dirty="0">
              <a:solidFill>
                <a:srgbClr val="000000"/>
              </a:solidFill>
            </a:rPr>
            <a:t>Reduce chaos</a:t>
          </a:r>
        </a:p>
      </dgm:t>
    </dgm:pt>
    <dgm:pt modelId="{54F3D625-D727-414F-89F6-C9D511DFCACC}" type="parTrans" cxnId="{F8B48ECE-3D43-DA46-99EB-8362082CB903}">
      <dgm:prSet/>
      <dgm:spPr/>
      <dgm:t>
        <a:bodyPr/>
        <a:lstStyle/>
        <a:p>
          <a:endParaRPr lang="en-US"/>
        </a:p>
      </dgm:t>
    </dgm:pt>
    <dgm:pt modelId="{EC99FB7A-0FBD-1B4E-902E-FC906DC6114A}" type="sibTrans" cxnId="{F8B48ECE-3D43-DA46-99EB-8362082CB903}">
      <dgm:prSet/>
      <dgm:spPr/>
      <dgm:t>
        <a:bodyPr/>
        <a:lstStyle/>
        <a:p>
          <a:endParaRPr lang="en-US"/>
        </a:p>
      </dgm:t>
    </dgm:pt>
    <dgm:pt modelId="{5EC1E3F9-453E-3945-AC21-CB71DA8A5500}">
      <dgm:prSet custT="1"/>
      <dgm:spPr/>
      <dgm:t>
        <a:bodyPr/>
        <a:lstStyle/>
        <a:p>
          <a:r>
            <a:rPr lang="en-US" sz="2200" dirty="0">
              <a:solidFill>
                <a:srgbClr val="000000"/>
              </a:solidFill>
            </a:rPr>
            <a:t>Reduce danger</a:t>
          </a:r>
        </a:p>
      </dgm:t>
    </dgm:pt>
    <dgm:pt modelId="{950E4FA1-67C9-C94E-B578-77DACCEEA443}" type="parTrans" cxnId="{984412FE-7B3F-DB4A-A65B-47FCE338FE4B}">
      <dgm:prSet/>
      <dgm:spPr/>
      <dgm:t>
        <a:bodyPr/>
        <a:lstStyle/>
        <a:p>
          <a:endParaRPr lang="en-US"/>
        </a:p>
      </dgm:t>
    </dgm:pt>
    <dgm:pt modelId="{CB183D0E-3C50-074D-A89D-506BD5BCA9F8}" type="sibTrans" cxnId="{984412FE-7B3F-DB4A-A65B-47FCE338FE4B}">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t>
        <a:bodyPr/>
        <a:lstStyle/>
        <a:p>
          <a:endParaRPr lang="en-US"/>
        </a:p>
      </dgm:t>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4">
        <dgm:presLayoutVars>
          <dgm:chMax val="0"/>
          <dgm:chPref val="0"/>
        </dgm:presLayoutVars>
      </dgm:prSet>
      <dgm:spPr/>
      <dgm:t>
        <a:bodyPr/>
        <a:lstStyle/>
        <a:p>
          <a:endParaRPr lang="en-US"/>
        </a:p>
      </dgm:t>
    </dgm:pt>
    <dgm:pt modelId="{C96B89ED-9947-4A4F-BA7C-A258F83E62C8}" type="pres">
      <dgm:prSet presAssocID="{1AE1BEAB-1BBA-4481-9097-9AC393720E97}" presName="desTx" presStyleLbl="alignAccFollowNode1" presStyleIdx="0" presStyleCnt="4">
        <dgm:presLayoutVars/>
      </dgm:prSet>
      <dgm:spPr/>
      <dgm:t>
        <a:bodyPr/>
        <a:lstStyle/>
        <a:p>
          <a:endParaRPr lang="en-US"/>
        </a:p>
      </dgm:t>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4">
        <dgm:presLayoutVars>
          <dgm:chMax val="0"/>
          <dgm:chPref val="0"/>
        </dgm:presLayoutVars>
      </dgm:prSet>
      <dgm:spPr/>
      <dgm:t>
        <a:bodyPr/>
        <a:lstStyle/>
        <a:p>
          <a:endParaRPr lang="en-US"/>
        </a:p>
      </dgm:t>
    </dgm:pt>
    <dgm:pt modelId="{663A4983-E385-3A4C-9A2E-20E14778FCC8}" type="pres">
      <dgm:prSet presAssocID="{4DE3A34C-F15C-4D2B-9294-D4FE07B2ACE4}" presName="desTx" presStyleLbl="alignAccFollowNode1" presStyleIdx="1" presStyleCnt="4">
        <dgm:presLayoutVars/>
      </dgm:prSet>
      <dgm:spPr/>
      <dgm:t>
        <a:bodyPr/>
        <a:lstStyle/>
        <a:p>
          <a:endParaRPr lang="en-US"/>
        </a:p>
      </dgm:t>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4">
        <dgm:presLayoutVars>
          <dgm:chMax val="0"/>
          <dgm:chPref val="0"/>
        </dgm:presLayoutVars>
      </dgm:prSet>
      <dgm:spPr/>
      <dgm:t>
        <a:bodyPr/>
        <a:lstStyle/>
        <a:p>
          <a:endParaRPr lang="en-US"/>
        </a:p>
      </dgm:t>
    </dgm:pt>
    <dgm:pt modelId="{F4B04CBB-6230-B043-955E-84D5A2BA66F1}" type="pres">
      <dgm:prSet presAssocID="{C5490CA0-4E63-4EB1-8FED-E5811A953720}" presName="desTx" presStyleLbl="alignAccFollowNode1" presStyleIdx="2" presStyleCnt="4">
        <dgm:presLayoutVars/>
      </dgm:prSet>
      <dgm:spPr/>
      <dgm:t>
        <a:bodyPr/>
        <a:lstStyle/>
        <a:p>
          <a:endParaRPr lang="en-US"/>
        </a:p>
      </dgm:t>
    </dgm:pt>
    <dgm:pt modelId="{9C250240-6186-4B44-87D4-0341B98FD282}" type="pres">
      <dgm:prSet presAssocID="{006F3E9A-AFE7-4735-9677-D9FFCCA3CDE9}" presName="space" presStyleCnt="0"/>
      <dgm:spPr/>
    </dgm:pt>
    <dgm:pt modelId="{D4CC2BC3-1371-A44F-8760-9A0E2941A0B4}" type="pres">
      <dgm:prSet presAssocID="{ACB4B9B6-FA1C-4F13-B418-5DCEC4FC0033}" presName="composite" presStyleCnt="0"/>
      <dgm:spPr/>
    </dgm:pt>
    <dgm:pt modelId="{14128912-80BD-EA4B-A556-9B81501FFE87}" type="pres">
      <dgm:prSet presAssocID="{ACB4B9B6-FA1C-4F13-B418-5DCEC4FC0033}" presName="parTx" presStyleLbl="alignNode1" presStyleIdx="3" presStyleCnt="4">
        <dgm:presLayoutVars>
          <dgm:chMax val="0"/>
          <dgm:chPref val="0"/>
        </dgm:presLayoutVars>
      </dgm:prSet>
      <dgm:spPr/>
      <dgm:t>
        <a:bodyPr/>
        <a:lstStyle/>
        <a:p>
          <a:endParaRPr lang="en-US"/>
        </a:p>
      </dgm:t>
    </dgm:pt>
    <dgm:pt modelId="{359F9096-7382-7349-B8E7-3046EFCA5537}" type="pres">
      <dgm:prSet presAssocID="{ACB4B9B6-FA1C-4F13-B418-5DCEC4FC0033}" presName="desTx" presStyleLbl="alignAccFollowNode1" presStyleIdx="3" presStyleCnt="4">
        <dgm:presLayoutVars/>
      </dgm:prSet>
      <dgm:spPr/>
      <dgm:t>
        <a:bodyPr/>
        <a:lstStyle/>
        <a:p>
          <a:endParaRPr lang="en-US"/>
        </a:p>
      </dgm:t>
    </dgm:pt>
  </dgm:ptLst>
  <dgm:cxnLst>
    <dgm:cxn modelId="{D0CBB34F-9000-1449-8CA9-B91AC1D9152D}" srcId="{4DE3A34C-F15C-4D2B-9294-D4FE07B2ACE4}" destId="{34DDD2F3-8747-6E4A-8BDE-493F52F64A9E}" srcOrd="3" destOrd="0" parTransId="{3DB03451-C0CF-B645-87B4-4DCDFAC4EB6D}" sibTransId="{79D10D0C-9A7D-2149-8EFF-4C4377A7A45C}"/>
    <dgm:cxn modelId="{4D1E95BA-E561-334E-BDB4-73716B3C538D}" srcId="{4DE3A34C-F15C-4D2B-9294-D4FE07B2ACE4}" destId="{9C011B70-75EC-704E-9771-59F32A0FE3ED}" srcOrd="1" destOrd="0" parTransId="{B6CBC708-02F9-8D49-9655-D94EF693D39A}" sibTransId="{1B45B4B0-2F5A-5047-AD6E-991B4BF8D1AB}"/>
    <dgm:cxn modelId="{194A7BD5-823A-0B4F-A3B2-211DF6D9EBFF}" type="presOf" srcId="{4DE3A34C-F15C-4D2B-9294-D4FE07B2ACE4}" destId="{3392C23F-3812-5243-AE9C-4A7514895F30}" srcOrd="0" destOrd="0" presId="urn:microsoft.com/office/officeart/2016/7/layout/HorizontalActionList"/>
    <dgm:cxn modelId="{AFAB05CB-CAE9-B14F-8A86-1A8A45DF54E0}" type="presOf" srcId="{3346050C-0492-9E4C-BC55-C936792B36D5}" destId="{663A4983-E385-3A4C-9A2E-20E14778FCC8}" srcOrd="0" destOrd="2" presId="urn:microsoft.com/office/officeart/2016/7/layout/HorizontalActionList"/>
    <dgm:cxn modelId="{B513B7B7-0AF3-1149-808C-21F57FA7EF3E}" type="presOf" srcId="{30F4152B-C75A-4517-907C-BBB0E15CA150}" destId="{C96B89ED-9947-4A4F-BA7C-A258F83E62C8}" srcOrd="0" destOrd="0" presId="urn:microsoft.com/office/officeart/2016/7/layout/HorizontalActionList"/>
    <dgm:cxn modelId="{F8B48ECE-3D43-DA46-99EB-8362082CB903}" srcId="{ACB4B9B6-FA1C-4F13-B418-5DCEC4FC0033}" destId="{0C006967-FEF9-6249-878B-BA374380447E}" srcOrd="2" destOrd="0" parTransId="{54F3D625-D727-414F-89F6-C9D511DFCACC}" sibTransId="{EC99FB7A-0FBD-1B4E-902E-FC906DC6114A}"/>
    <dgm:cxn modelId="{E9BF7C72-4621-42E5-B21E-1595301FFA6E}" srcId="{ACB4B9B6-FA1C-4F13-B418-5DCEC4FC0033}" destId="{62BF2E1F-D614-4302-BF8C-25C2DA9038BA}" srcOrd="0" destOrd="0" parTransId="{BB60B1B4-7C25-4AA5-A2B2-55C86CCC4572}" sibTransId="{E76A88DB-0AB2-439D-A1DF-55713955405D}"/>
    <dgm:cxn modelId="{909DAEB2-BF1A-4C0E-A874-0E5D8F64AEEB}" srcId="{9DA7232C-BB98-4B8B-A193-03696B722C94}" destId="{ACB4B9B6-FA1C-4F13-B418-5DCEC4FC0033}" srcOrd="3" destOrd="0" parTransId="{63ADE0E6-73AC-4EFC-B376-3B27DC2F76E8}" sibTransId="{C00757B0-EAD0-49F0-93B5-9BEBB69CC8DB}"/>
    <dgm:cxn modelId="{7BC1504D-2A0F-B34B-9194-FE025C5DD7E0}" srcId="{4DE3A34C-F15C-4D2B-9294-D4FE07B2ACE4}" destId="{3346050C-0492-9E4C-BC55-C936792B36D5}" srcOrd="2" destOrd="0" parTransId="{521E7811-98CC-7449-AD30-FAAFC324944D}" sibTransId="{F69A10E5-3B17-074A-A4AA-C1E2C82B65E4}"/>
    <dgm:cxn modelId="{F8B3FB47-774C-8D41-A8D7-A426EC5C5FD2}" srcId="{C5490CA0-4E63-4EB1-8FED-E5811A953720}" destId="{26E69991-646E-D34B-8FC9-8DE40E56DF4C}" srcOrd="1" destOrd="0" parTransId="{04CE643C-F3F4-184A-847D-1CBCE42AAF53}" sibTransId="{30CE2B7B-AA23-2343-B8B2-81A68C380EA9}"/>
    <dgm:cxn modelId="{BA6C8931-B5CF-5243-82D5-1CE0A6FF9FA9}" type="presOf" srcId="{C56B8BAB-8A6A-8443-A935-8FA57DE471CB}" destId="{C96B89ED-9947-4A4F-BA7C-A258F83E62C8}" srcOrd="0" destOrd="1" presId="urn:microsoft.com/office/officeart/2016/7/layout/HorizontalActionList"/>
    <dgm:cxn modelId="{B3EEA620-E244-CA40-AB4A-ED1223144CE1}" type="presOf" srcId="{0551A279-14D1-0F46-9785-9F7420D725F9}" destId="{C96B89ED-9947-4A4F-BA7C-A258F83E62C8}" srcOrd="0" destOrd="2" presId="urn:microsoft.com/office/officeart/2016/7/layout/HorizontalActionList"/>
    <dgm:cxn modelId="{FEB6207A-A546-2348-BEBC-C24786071925}" type="presOf" srcId="{C5490CA0-4E63-4EB1-8FED-E5811A953720}" destId="{0FD8E0E6-B678-DD4E-A868-521155CD4A3D}" srcOrd="0" destOrd="0" presId="urn:microsoft.com/office/officeart/2016/7/layout/HorizontalActionList"/>
    <dgm:cxn modelId="{EE435AB6-B262-427C-A756-0AC8E507B73D}" srcId="{C5490CA0-4E63-4EB1-8FED-E5811A953720}" destId="{87802234-BD83-42AB-90AC-8D5391DCC3A5}" srcOrd="0" destOrd="0" parTransId="{29D79A10-7256-4C17-B7CC-F2136D186BA4}" sibTransId="{8CFFC607-A4C6-4F84-89E6-9FBD72B0ED49}"/>
    <dgm:cxn modelId="{7230BA27-AB4C-A24F-BC3C-16BF706C3E8B}" type="presOf" srcId="{3037C9D6-D4DE-42C7-BD03-A569005B5ABF}" destId="{663A4983-E385-3A4C-9A2E-20E14778FCC8}" srcOrd="0" destOrd="0" presId="urn:microsoft.com/office/officeart/2016/7/layout/HorizontalActionList"/>
    <dgm:cxn modelId="{1E1DEBEA-EAA4-8E43-B347-03447154BD3A}" type="presOf" srcId="{26E69991-646E-D34B-8FC9-8DE40E56DF4C}" destId="{F4B04CBB-6230-B043-955E-84D5A2BA66F1}" srcOrd="0" destOrd="1" presId="urn:microsoft.com/office/officeart/2016/7/layout/HorizontalActionList"/>
    <dgm:cxn modelId="{51BFA364-3487-9E4E-B1BD-5112EC3BAB07}" srcId="{1AE1BEAB-1BBA-4481-9097-9AC393720E97}" destId="{0551A279-14D1-0F46-9785-9F7420D725F9}" srcOrd="2" destOrd="0" parTransId="{C23230D4-8666-A041-B826-869B4966FA53}" sibTransId="{ADB32865-0416-1443-886B-B5C72093C80F}"/>
    <dgm:cxn modelId="{1FBEB25A-4C92-1040-B4CA-DB378B2805F3}" type="presOf" srcId="{ACB4B9B6-FA1C-4F13-B418-5DCEC4FC0033}" destId="{14128912-80BD-EA4B-A556-9B81501FFE87}" srcOrd="0" destOrd="0" presId="urn:microsoft.com/office/officeart/2016/7/layout/HorizontalActionList"/>
    <dgm:cxn modelId="{025D3F7C-D2D6-1B4E-857E-1B9615072FAD}" srcId="{1AE1BEAB-1BBA-4481-9097-9AC393720E97}" destId="{C56B8BAB-8A6A-8443-A935-8FA57DE471CB}" srcOrd="1" destOrd="0" parTransId="{1B90EA58-8145-114E-9931-09A3023C3070}" sibTransId="{752C5512-514F-714F-B8C9-3840C4E5EAA9}"/>
    <dgm:cxn modelId="{2C63296B-1A3C-8B4C-B3F5-6F5854CC6BBE}" type="presOf" srcId="{9DA7232C-BB98-4B8B-A193-03696B722C94}" destId="{6EC623F5-BBF4-FE4B-96BA-EA0A795AC5D8}" srcOrd="0" destOrd="0" presId="urn:microsoft.com/office/officeart/2016/7/layout/HorizontalActionList"/>
    <dgm:cxn modelId="{659CEE12-76D1-F74D-A942-4E1D777AD4E0}" type="presOf" srcId="{1AE1BEAB-1BBA-4481-9097-9AC393720E97}" destId="{3DE734A7-0752-1B48-BC15-4700B9E0B624}" srcOrd="0" destOrd="0" presId="urn:microsoft.com/office/officeart/2016/7/layout/HorizontalActionList"/>
    <dgm:cxn modelId="{9B68993B-47C0-1844-A96C-1F4DEC839AE9}" type="presOf" srcId="{62BF2E1F-D614-4302-BF8C-25C2DA9038BA}" destId="{359F9096-7382-7349-B8E7-3046EFCA5537}" srcOrd="0" destOrd="0" presId="urn:microsoft.com/office/officeart/2016/7/layout/HorizontalActionList"/>
    <dgm:cxn modelId="{17965895-4AC1-4766-9D08-193EF6DE463B}" srcId="{9DA7232C-BB98-4B8B-A193-03696B722C94}" destId="{4DE3A34C-F15C-4D2B-9294-D4FE07B2ACE4}" srcOrd="1" destOrd="0" parTransId="{7213B9C2-E776-4E90-BA68-ACF6A7A2D63C}" sibTransId="{C282D352-514F-4F61-BA97-0D0F0522E030}"/>
    <dgm:cxn modelId="{984412FE-7B3F-DB4A-A65B-47FCE338FE4B}" srcId="{ACB4B9B6-FA1C-4F13-B418-5DCEC4FC0033}" destId="{5EC1E3F9-453E-3945-AC21-CB71DA8A5500}" srcOrd="3" destOrd="0" parTransId="{950E4FA1-67C9-C94E-B578-77DACCEEA443}" sibTransId="{CB183D0E-3C50-074D-A89D-506BD5BCA9F8}"/>
    <dgm:cxn modelId="{5CD68EA8-CA9D-264D-B3C5-A525BD2EB2E0}" type="presOf" srcId="{0C006967-FEF9-6249-878B-BA374380447E}" destId="{359F9096-7382-7349-B8E7-3046EFCA5537}" srcOrd="0" destOrd="2" presId="urn:microsoft.com/office/officeart/2016/7/layout/HorizontalActionList"/>
    <dgm:cxn modelId="{23E5A139-C613-4948-A48E-5BF286BD2348}" type="presOf" srcId="{5EC1E3F9-453E-3945-AC21-CB71DA8A5500}" destId="{359F9096-7382-7349-B8E7-3046EFCA5537}" srcOrd="0" destOrd="3" presId="urn:microsoft.com/office/officeart/2016/7/layout/HorizontalActionList"/>
    <dgm:cxn modelId="{561BC3DD-CC23-4C59-805E-7BD6E729E21F}" srcId="{1AE1BEAB-1BBA-4481-9097-9AC393720E97}" destId="{30F4152B-C75A-4517-907C-BBB0E15CA150}" srcOrd="0" destOrd="0" parTransId="{C3D05647-4273-42C0-83B3-AC3738AE8333}" sibTransId="{94FEEE47-80A0-4494-8FAB-5A92600653A8}"/>
    <dgm:cxn modelId="{15ABA3B5-4071-4A44-BA4D-7B65DCFED5AE}" type="presOf" srcId="{9E068219-4ADF-F049-866A-0AF55E7F717B}" destId="{359F9096-7382-7349-B8E7-3046EFCA5537}" srcOrd="0" destOrd="1" presId="urn:microsoft.com/office/officeart/2016/7/layout/HorizontalActionList"/>
    <dgm:cxn modelId="{751E99E8-AA21-4FF9-BA93-9185C7832994}" srcId="{9DA7232C-BB98-4B8B-A193-03696B722C94}" destId="{1AE1BEAB-1BBA-4481-9097-9AC393720E97}" srcOrd="0" destOrd="0" parTransId="{61D0C8FB-D3B6-41EC-8612-2A9D03BC8608}" sibTransId="{65199854-E816-42D6-AB6C-B3BA6E305828}"/>
    <dgm:cxn modelId="{DEE14819-6939-284A-B95E-5CE2E3E414EE}" type="presOf" srcId="{34DDD2F3-8747-6E4A-8BDE-493F52F64A9E}" destId="{663A4983-E385-3A4C-9A2E-20E14778FCC8}" srcOrd="0" destOrd="3" presId="urn:microsoft.com/office/officeart/2016/7/layout/HorizontalActionList"/>
    <dgm:cxn modelId="{078B2F38-19F9-436A-BEEC-7F26AFB417B0}" srcId="{9DA7232C-BB98-4B8B-A193-03696B722C94}" destId="{C5490CA0-4E63-4EB1-8FED-E5811A953720}" srcOrd="2" destOrd="0" parTransId="{4F15E8BF-C96F-4573-B40D-3F072DEAB214}" sibTransId="{006F3E9A-AFE7-4735-9677-D9FFCCA3CDE9}"/>
    <dgm:cxn modelId="{2CBBBFA6-5A49-014B-979D-7FF9FBBE5F5B}" type="presOf" srcId="{87802234-BD83-42AB-90AC-8D5391DCC3A5}" destId="{F4B04CBB-6230-B043-955E-84D5A2BA66F1}" srcOrd="0" destOrd="0" presId="urn:microsoft.com/office/officeart/2016/7/layout/HorizontalActionList"/>
    <dgm:cxn modelId="{F726BB16-DA7C-934A-B9BB-7EB7E6AB0810}" type="presOf" srcId="{9C011B70-75EC-704E-9771-59F32A0FE3ED}" destId="{663A4983-E385-3A4C-9A2E-20E14778FCC8}" srcOrd="0" destOrd="1" presId="urn:microsoft.com/office/officeart/2016/7/layout/HorizontalActionList"/>
    <dgm:cxn modelId="{334C1A5F-B7AA-834B-A93D-6F7721B7C82F}" srcId="{ACB4B9B6-FA1C-4F13-B418-5DCEC4FC0033}" destId="{9E068219-4ADF-F049-866A-0AF55E7F717B}" srcOrd="1" destOrd="0" parTransId="{A2BF56C3-FA55-F048-BE60-4743D9EE9073}" sibTransId="{BEED41E4-97DF-CD4F-8910-9A96F593C196}"/>
    <dgm:cxn modelId="{515FF947-6D65-49ED-840E-8151334B6BF4}" srcId="{4DE3A34C-F15C-4D2B-9294-D4FE07B2ACE4}" destId="{3037C9D6-D4DE-42C7-BD03-A569005B5ABF}" srcOrd="0" destOrd="0" parTransId="{74B32624-EB8D-49A7-AE2F-062221346847}" sibTransId="{D83B649A-C017-40DB-BF71-1212621B6C14}"/>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 modelId="{3C02CC10-8BE2-FF41-8A0D-84A4352D1BF2}" type="presParOf" srcId="{6EC623F5-BBF4-FE4B-96BA-EA0A795AC5D8}" destId="{9C250240-6186-4B44-87D4-0341B98FD282}" srcOrd="5" destOrd="0" presId="urn:microsoft.com/office/officeart/2016/7/layout/HorizontalActionList"/>
    <dgm:cxn modelId="{E9E50403-5FF3-8547-B3DB-14AFA23E3E2F}" type="presParOf" srcId="{6EC623F5-BBF4-FE4B-96BA-EA0A795AC5D8}" destId="{D4CC2BC3-1371-A44F-8760-9A0E2941A0B4}" srcOrd="6" destOrd="0" presId="urn:microsoft.com/office/officeart/2016/7/layout/HorizontalActionList"/>
    <dgm:cxn modelId="{27FC222A-F71A-0F48-BB1A-3E7ED61C7D73}" type="presParOf" srcId="{D4CC2BC3-1371-A44F-8760-9A0E2941A0B4}" destId="{14128912-80BD-EA4B-A556-9B81501FFE87}" srcOrd="0" destOrd="0" presId="urn:microsoft.com/office/officeart/2016/7/layout/HorizontalActionList"/>
    <dgm:cxn modelId="{9DF07016-DBCC-A04C-9D31-37DB868C0369}" type="presParOf" srcId="{D4CC2BC3-1371-A44F-8760-9A0E2941A0B4}" destId="{359F9096-7382-7349-B8E7-3046EFCA553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AD181F-5E61-4768-9CDC-2916E5EA5A9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DA09A12-C605-40BF-B677-AA77B8CC4CEA}">
      <dgm:prSet/>
      <dgm:spPr/>
      <dgm:t>
        <a:bodyPr/>
        <a:lstStyle/>
        <a:p>
          <a:pPr>
            <a:lnSpc>
              <a:spcPct val="100000"/>
            </a:lnSpc>
          </a:pPr>
          <a:r>
            <a:rPr lang="en-US" dirty="0"/>
            <a:t>Reduce anything that makes the person feel unsafe </a:t>
          </a:r>
        </a:p>
      </dgm:t>
    </dgm:pt>
    <dgm:pt modelId="{8C731C57-B8ED-4C39-84BC-1A805E8BE25B}" type="parTrans" cxnId="{E92181EF-C361-4506-B639-C1C302CD4E11}">
      <dgm:prSet/>
      <dgm:spPr/>
      <dgm:t>
        <a:bodyPr/>
        <a:lstStyle/>
        <a:p>
          <a:endParaRPr lang="en-US"/>
        </a:p>
      </dgm:t>
    </dgm:pt>
    <dgm:pt modelId="{C57A203A-9DA4-4614-8B05-731269C327EC}" type="sibTrans" cxnId="{E92181EF-C361-4506-B639-C1C302CD4E11}">
      <dgm:prSet/>
      <dgm:spPr/>
      <dgm:t>
        <a:bodyPr/>
        <a:lstStyle/>
        <a:p>
          <a:endParaRPr lang="en-US"/>
        </a:p>
      </dgm:t>
    </dgm:pt>
    <dgm:pt modelId="{3D52973A-B0CF-45AA-8185-9A9215F7A845}">
      <dgm:prSet/>
      <dgm:spPr/>
      <dgm:t>
        <a:bodyPr/>
        <a:lstStyle/>
        <a:p>
          <a:pPr>
            <a:lnSpc>
              <a:spcPct val="100000"/>
            </a:lnSpc>
          </a:pPr>
          <a:r>
            <a:rPr lang="en-US" dirty="0"/>
            <a:t>Reassure that they are safe in the moment</a:t>
          </a:r>
        </a:p>
      </dgm:t>
    </dgm:pt>
    <dgm:pt modelId="{3A7AA530-56F5-4CA4-9ADF-C7D58BBFF6A0}" type="parTrans" cxnId="{F13CE2E2-AFB0-4B95-9836-7ABA7CF75D18}">
      <dgm:prSet/>
      <dgm:spPr/>
      <dgm:t>
        <a:bodyPr/>
        <a:lstStyle/>
        <a:p>
          <a:endParaRPr lang="en-US"/>
        </a:p>
      </dgm:t>
    </dgm:pt>
    <dgm:pt modelId="{3148E708-D3BB-47B7-BCE5-816DB54EBA53}" type="sibTrans" cxnId="{F13CE2E2-AFB0-4B95-9836-7ABA7CF75D18}">
      <dgm:prSet/>
      <dgm:spPr/>
      <dgm:t>
        <a:bodyPr/>
        <a:lstStyle/>
        <a:p>
          <a:endParaRPr lang="en-US"/>
        </a:p>
      </dgm:t>
    </dgm:pt>
    <dgm:pt modelId="{FE303B09-A813-4A4F-9097-E001F1E6E7C1}">
      <dgm:prSet/>
      <dgm:spPr/>
      <dgm:t>
        <a:bodyPr/>
        <a:lstStyle/>
        <a:p>
          <a:pPr>
            <a:lnSpc>
              <a:spcPct val="100000"/>
            </a:lnSpc>
          </a:pPr>
          <a:r>
            <a:rPr lang="en-US" dirty="0"/>
            <a:t>Educate the person about how to be or feel safer </a:t>
          </a:r>
        </a:p>
      </dgm:t>
    </dgm:pt>
    <dgm:pt modelId="{23447AE8-2649-48D6-B06B-BB3C9F3AA840}" type="parTrans" cxnId="{0E790362-A054-49F1-9660-B3B891E6A560}">
      <dgm:prSet/>
      <dgm:spPr/>
      <dgm:t>
        <a:bodyPr/>
        <a:lstStyle/>
        <a:p>
          <a:endParaRPr lang="en-US"/>
        </a:p>
      </dgm:t>
    </dgm:pt>
    <dgm:pt modelId="{D17831D6-68DD-4452-9AAF-BC03A4AF460A}" type="sibTrans" cxnId="{0E790362-A054-49F1-9660-B3B891E6A560}">
      <dgm:prSet/>
      <dgm:spPr/>
      <dgm:t>
        <a:bodyPr/>
        <a:lstStyle/>
        <a:p>
          <a:endParaRPr lang="en-US"/>
        </a:p>
      </dgm:t>
    </dgm:pt>
    <dgm:pt modelId="{889A3815-1C9C-487A-8EBE-058D2B74D589}">
      <dgm:prSet/>
      <dgm:spPr/>
      <dgm:t>
        <a:bodyPr/>
        <a:lstStyle/>
        <a:p>
          <a:pPr>
            <a:lnSpc>
              <a:spcPct val="100000"/>
            </a:lnSpc>
          </a:pPr>
          <a:r>
            <a:rPr lang="en-US"/>
            <a:t>Focus on what to do rather than what not to do </a:t>
          </a:r>
        </a:p>
      </dgm:t>
    </dgm:pt>
    <dgm:pt modelId="{F8AC88A5-87C2-4B2D-8751-D659898528B4}" type="parTrans" cxnId="{67B5E29F-FE19-464B-8CBF-460F0D9F72C7}">
      <dgm:prSet/>
      <dgm:spPr/>
      <dgm:t>
        <a:bodyPr/>
        <a:lstStyle/>
        <a:p>
          <a:endParaRPr lang="en-US"/>
        </a:p>
      </dgm:t>
    </dgm:pt>
    <dgm:pt modelId="{BD7AC382-6BAE-43A8-8D6B-A4E2A67296F9}" type="sibTrans" cxnId="{67B5E29F-FE19-464B-8CBF-460F0D9F72C7}">
      <dgm:prSet/>
      <dgm:spPr/>
      <dgm:t>
        <a:bodyPr/>
        <a:lstStyle/>
        <a:p>
          <a:endParaRPr lang="en-US"/>
        </a:p>
      </dgm:t>
    </dgm:pt>
    <dgm:pt modelId="{0FCC4B21-56C4-4976-A5E9-3E9586C90FF5}">
      <dgm:prSet/>
      <dgm:spPr/>
      <dgm:t>
        <a:bodyPr/>
        <a:lstStyle/>
        <a:p>
          <a:pPr>
            <a:lnSpc>
              <a:spcPct val="100000"/>
            </a:lnSpc>
          </a:pPr>
          <a:r>
            <a:rPr lang="en-US" dirty="0"/>
            <a:t>Provide an authoritative or accurate voice to limit perceived threat</a:t>
          </a:r>
        </a:p>
      </dgm:t>
    </dgm:pt>
    <dgm:pt modelId="{9EA8F964-8D49-41C2-B13F-828BFD9863E2}" type="parTrans" cxnId="{81572A68-FEE7-4775-BF96-1890AEFCC8B8}">
      <dgm:prSet/>
      <dgm:spPr/>
      <dgm:t>
        <a:bodyPr/>
        <a:lstStyle/>
        <a:p>
          <a:endParaRPr lang="en-US"/>
        </a:p>
      </dgm:t>
    </dgm:pt>
    <dgm:pt modelId="{3C70E4A0-7DFE-4BB7-84D1-A1C103F1D5E0}" type="sibTrans" cxnId="{81572A68-FEE7-4775-BF96-1890AEFCC8B8}">
      <dgm:prSet/>
      <dgm:spPr/>
      <dgm:t>
        <a:bodyPr/>
        <a:lstStyle/>
        <a:p>
          <a:endParaRPr lang="en-US"/>
        </a:p>
      </dgm:t>
    </dgm:pt>
    <dgm:pt modelId="{FB0062B6-20D6-4970-BDC4-E2A3521532F6}" type="pres">
      <dgm:prSet presAssocID="{27AD181F-5E61-4768-9CDC-2916E5EA5A9C}" presName="root" presStyleCnt="0">
        <dgm:presLayoutVars>
          <dgm:dir/>
          <dgm:resizeHandles val="exact"/>
        </dgm:presLayoutVars>
      </dgm:prSet>
      <dgm:spPr/>
      <dgm:t>
        <a:bodyPr/>
        <a:lstStyle/>
        <a:p>
          <a:endParaRPr lang="en-US"/>
        </a:p>
      </dgm:t>
    </dgm:pt>
    <dgm:pt modelId="{9022CB7A-D2C5-48C1-9820-C4AA964C96B3}" type="pres">
      <dgm:prSet presAssocID="{DDA09A12-C605-40BF-B677-AA77B8CC4CEA}" presName="compNode" presStyleCnt="0"/>
      <dgm:spPr/>
    </dgm:pt>
    <dgm:pt modelId="{1B409785-9CA5-4DB8-B438-4D1A71C244DC}" type="pres">
      <dgm:prSet presAssocID="{DDA09A12-C605-40BF-B677-AA77B8CC4CEA}" presName="bgRect" presStyleLbl="bgShp" presStyleIdx="0" presStyleCnt="5"/>
      <dgm:spPr/>
    </dgm:pt>
    <dgm:pt modelId="{DF1A42C9-D2EE-4BA4-B735-1ECA329ACB3E}" type="pres">
      <dgm:prSet presAssocID="{DDA09A12-C605-40BF-B677-AA77B8CC4CE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No sign"/>
        </a:ext>
      </dgm:extLst>
    </dgm:pt>
    <dgm:pt modelId="{ECCF4085-5D11-4870-AE4F-F996C23F2937}" type="pres">
      <dgm:prSet presAssocID="{DDA09A12-C605-40BF-B677-AA77B8CC4CEA}" presName="spaceRect" presStyleCnt="0"/>
      <dgm:spPr/>
    </dgm:pt>
    <dgm:pt modelId="{51350CC6-65E5-41B4-85C0-70487AFF6BE4}" type="pres">
      <dgm:prSet presAssocID="{DDA09A12-C605-40BF-B677-AA77B8CC4CEA}" presName="parTx" presStyleLbl="revTx" presStyleIdx="0" presStyleCnt="5">
        <dgm:presLayoutVars>
          <dgm:chMax val="0"/>
          <dgm:chPref val="0"/>
        </dgm:presLayoutVars>
      </dgm:prSet>
      <dgm:spPr/>
      <dgm:t>
        <a:bodyPr/>
        <a:lstStyle/>
        <a:p>
          <a:endParaRPr lang="en-US"/>
        </a:p>
      </dgm:t>
    </dgm:pt>
    <dgm:pt modelId="{5124DCBA-7656-4F04-9BBB-EE40FB4AF6FC}" type="pres">
      <dgm:prSet presAssocID="{C57A203A-9DA4-4614-8B05-731269C327EC}" presName="sibTrans" presStyleCnt="0"/>
      <dgm:spPr/>
    </dgm:pt>
    <dgm:pt modelId="{59586E33-F6DB-40E1-8BD7-857783AF45B4}" type="pres">
      <dgm:prSet presAssocID="{3D52973A-B0CF-45AA-8185-9A9215F7A845}" presName="compNode" presStyleCnt="0"/>
      <dgm:spPr/>
    </dgm:pt>
    <dgm:pt modelId="{65A9F6B2-8398-4D9D-B3D9-03C938A02FCB}" type="pres">
      <dgm:prSet presAssocID="{3D52973A-B0CF-45AA-8185-9A9215F7A845}" presName="bgRect" presStyleLbl="bgShp" presStyleIdx="1" presStyleCnt="5"/>
      <dgm:spPr/>
    </dgm:pt>
    <dgm:pt modelId="{6E8CE7BA-2D74-4F79-8FDD-69004A49CD2E}" type="pres">
      <dgm:prSet presAssocID="{3D52973A-B0CF-45AA-8185-9A9215F7A84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Lock"/>
        </a:ext>
      </dgm:extLst>
    </dgm:pt>
    <dgm:pt modelId="{5E69BAEA-46D4-496E-98DC-6FF62B2CAEF1}" type="pres">
      <dgm:prSet presAssocID="{3D52973A-B0CF-45AA-8185-9A9215F7A845}" presName="spaceRect" presStyleCnt="0"/>
      <dgm:spPr/>
    </dgm:pt>
    <dgm:pt modelId="{6B60BCB3-71AF-4925-BC3F-9904C854327D}" type="pres">
      <dgm:prSet presAssocID="{3D52973A-B0CF-45AA-8185-9A9215F7A845}" presName="parTx" presStyleLbl="revTx" presStyleIdx="1" presStyleCnt="5">
        <dgm:presLayoutVars>
          <dgm:chMax val="0"/>
          <dgm:chPref val="0"/>
        </dgm:presLayoutVars>
      </dgm:prSet>
      <dgm:spPr/>
      <dgm:t>
        <a:bodyPr/>
        <a:lstStyle/>
        <a:p>
          <a:endParaRPr lang="en-US"/>
        </a:p>
      </dgm:t>
    </dgm:pt>
    <dgm:pt modelId="{28155046-5F55-4BC8-AC87-48804F119961}" type="pres">
      <dgm:prSet presAssocID="{3148E708-D3BB-47B7-BCE5-816DB54EBA53}" presName="sibTrans" presStyleCnt="0"/>
      <dgm:spPr/>
    </dgm:pt>
    <dgm:pt modelId="{F48A8B1C-993A-4750-A713-7A0057CCC316}" type="pres">
      <dgm:prSet presAssocID="{FE303B09-A813-4A4F-9097-E001F1E6E7C1}" presName="compNode" presStyleCnt="0"/>
      <dgm:spPr/>
    </dgm:pt>
    <dgm:pt modelId="{D686606F-3914-4016-AC84-270DF5C240E9}" type="pres">
      <dgm:prSet presAssocID="{FE303B09-A813-4A4F-9097-E001F1E6E7C1}" presName="bgRect" presStyleLbl="bgShp" presStyleIdx="2" presStyleCnt="5"/>
      <dgm:spPr/>
    </dgm:pt>
    <dgm:pt modelId="{243A25B3-A4AD-418E-A3DB-4D9F1169748D}" type="pres">
      <dgm:prSet presAssocID="{FE303B09-A813-4A4F-9097-E001F1E6E7C1}" presName="iconRect" presStyleLbl="node1" presStyleIdx="2" presStyleCnt="5"/>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pt>
    <dgm:pt modelId="{1D2F1108-D974-4A1C-A954-C48866A0A119}" type="pres">
      <dgm:prSet presAssocID="{FE303B09-A813-4A4F-9097-E001F1E6E7C1}" presName="spaceRect" presStyleCnt="0"/>
      <dgm:spPr/>
    </dgm:pt>
    <dgm:pt modelId="{C60AEA5D-BE15-4F17-A308-43152D3DC62F}" type="pres">
      <dgm:prSet presAssocID="{FE303B09-A813-4A4F-9097-E001F1E6E7C1}" presName="parTx" presStyleLbl="revTx" presStyleIdx="2" presStyleCnt="5">
        <dgm:presLayoutVars>
          <dgm:chMax val="0"/>
          <dgm:chPref val="0"/>
        </dgm:presLayoutVars>
      </dgm:prSet>
      <dgm:spPr/>
      <dgm:t>
        <a:bodyPr/>
        <a:lstStyle/>
        <a:p>
          <a:endParaRPr lang="en-US"/>
        </a:p>
      </dgm:t>
    </dgm:pt>
    <dgm:pt modelId="{802533F8-2F14-4B50-AD67-04F3D634B810}" type="pres">
      <dgm:prSet presAssocID="{D17831D6-68DD-4452-9AAF-BC03A4AF460A}" presName="sibTrans" presStyleCnt="0"/>
      <dgm:spPr/>
    </dgm:pt>
    <dgm:pt modelId="{78067530-EED4-475B-96F2-626B01636E71}" type="pres">
      <dgm:prSet presAssocID="{889A3815-1C9C-487A-8EBE-058D2B74D589}" presName="compNode" presStyleCnt="0"/>
      <dgm:spPr/>
    </dgm:pt>
    <dgm:pt modelId="{D37DDF99-C31B-4DBA-9DF5-5B5B40680741}" type="pres">
      <dgm:prSet presAssocID="{889A3815-1C9C-487A-8EBE-058D2B74D589}" presName="bgRect" presStyleLbl="bgShp" presStyleIdx="3" presStyleCnt="5"/>
      <dgm:spPr/>
    </dgm:pt>
    <dgm:pt modelId="{13A0529E-55A7-4E2A-9AA8-C58B2B20FBF1}" type="pres">
      <dgm:prSet presAssocID="{889A3815-1C9C-487A-8EBE-058D2B74D58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Irritant"/>
        </a:ext>
      </dgm:extLst>
    </dgm:pt>
    <dgm:pt modelId="{6378DCD7-EF55-4964-8438-BA0AA8E6A703}" type="pres">
      <dgm:prSet presAssocID="{889A3815-1C9C-487A-8EBE-058D2B74D589}" presName="spaceRect" presStyleCnt="0"/>
      <dgm:spPr/>
    </dgm:pt>
    <dgm:pt modelId="{CA5BA897-10C1-428C-B8CF-CB0E7911EB55}" type="pres">
      <dgm:prSet presAssocID="{889A3815-1C9C-487A-8EBE-058D2B74D589}" presName="parTx" presStyleLbl="revTx" presStyleIdx="3" presStyleCnt="5">
        <dgm:presLayoutVars>
          <dgm:chMax val="0"/>
          <dgm:chPref val="0"/>
        </dgm:presLayoutVars>
      </dgm:prSet>
      <dgm:spPr/>
      <dgm:t>
        <a:bodyPr/>
        <a:lstStyle/>
        <a:p>
          <a:endParaRPr lang="en-US"/>
        </a:p>
      </dgm:t>
    </dgm:pt>
    <dgm:pt modelId="{126788C5-3F58-4C40-A250-036957D26F7B}" type="pres">
      <dgm:prSet presAssocID="{BD7AC382-6BAE-43A8-8D6B-A4E2A67296F9}" presName="sibTrans" presStyleCnt="0"/>
      <dgm:spPr/>
    </dgm:pt>
    <dgm:pt modelId="{26DA299B-2C33-46F0-BBF7-D26AC28B0BEF}" type="pres">
      <dgm:prSet presAssocID="{0FCC4B21-56C4-4976-A5E9-3E9586C90FF5}" presName="compNode" presStyleCnt="0"/>
      <dgm:spPr/>
    </dgm:pt>
    <dgm:pt modelId="{B2BF4E0F-9F0F-4343-B314-7ADFF159C1C9}" type="pres">
      <dgm:prSet presAssocID="{0FCC4B21-56C4-4976-A5E9-3E9586C90FF5}" presName="bgRect" presStyleLbl="bgShp" presStyleIdx="4" presStyleCnt="5"/>
      <dgm:spPr/>
    </dgm:pt>
    <dgm:pt modelId="{38505710-13DA-4FF3-8554-398875ABE0D4}" type="pres">
      <dgm:prSet presAssocID="{0FCC4B21-56C4-4976-A5E9-3E9586C90FF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Megaphone"/>
        </a:ext>
      </dgm:extLst>
    </dgm:pt>
    <dgm:pt modelId="{AB401CAC-B7E6-45E2-AC52-6C87D99E4E27}" type="pres">
      <dgm:prSet presAssocID="{0FCC4B21-56C4-4976-A5E9-3E9586C90FF5}" presName="spaceRect" presStyleCnt="0"/>
      <dgm:spPr/>
    </dgm:pt>
    <dgm:pt modelId="{593B1005-7CDC-4606-ABC1-AA866EFBAB8F}" type="pres">
      <dgm:prSet presAssocID="{0FCC4B21-56C4-4976-A5E9-3E9586C90FF5}" presName="parTx" presStyleLbl="revTx" presStyleIdx="4" presStyleCnt="5">
        <dgm:presLayoutVars>
          <dgm:chMax val="0"/>
          <dgm:chPref val="0"/>
        </dgm:presLayoutVars>
      </dgm:prSet>
      <dgm:spPr/>
      <dgm:t>
        <a:bodyPr/>
        <a:lstStyle/>
        <a:p>
          <a:endParaRPr lang="en-US"/>
        </a:p>
      </dgm:t>
    </dgm:pt>
  </dgm:ptLst>
  <dgm:cxnLst>
    <dgm:cxn modelId="{E92181EF-C361-4506-B639-C1C302CD4E11}" srcId="{27AD181F-5E61-4768-9CDC-2916E5EA5A9C}" destId="{DDA09A12-C605-40BF-B677-AA77B8CC4CEA}" srcOrd="0" destOrd="0" parTransId="{8C731C57-B8ED-4C39-84BC-1A805E8BE25B}" sibTransId="{C57A203A-9DA4-4614-8B05-731269C327EC}"/>
    <dgm:cxn modelId="{F5109171-6288-C543-BFD3-3CCB721CF178}" type="presOf" srcId="{DDA09A12-C605-40BF-B677-AA77B8CC4CEA}" destId="{51350CC6-65E5-41B4-85C0-70487AFF6BE4}" srcOrd="0" destOrd="0" presId="urn:microsoft.com/office/officeart/2018/2/layout/IconVerticalSolidList"/>
    <dgm:cxn modelId="{40E6F2C9-D12F-DB46-998B-F8A1CEBC79C7}" type="presOf" srcId="{27AD181F-5E61-4768-9CDC-2916E5EA5A9C}" destId="{FB0062B6-20D6-4970-BDC4-E2A3521532F6}" srcOrd="0" destOrd="0" presId="urn:microsoft.com/office/officeart/2018/2/layout/IconVerticalSolidList"/>
    <dgm:cxn modelId="{C6016495-901D-8C4A-BE61-98BA4CB66466}" type="presOf" srcId="{3D52973A-B0CF-45AA-8185-9A9215F7A845}" destId="{6B60BCB3-71AF-4925-BC3F-9904C854327D}" srcOrd="0" destOrd="0" presId="urn:microsoft.com/office/officeart/2018/2/layout/IconVerticalSolidList"/>
    <dgm:cxn modelId="{F13CE2E2-AFB0-4B95-9836-7ABA7CF75D18}" srcId="{27AD181F-5E61-4768-9CDC-2916E5EA5A9C}" destId="{3D52973A-B0CF-45AA-8185-9A9215F7A845}" srcOrd="1" destOrd="0" parTransId="{3A7AA530-56F5-4CA4-9ADF-C7D58BBFF6A0}" sibTransId="{3148E708-D3BB-47B7-BCE5-816DB54EBA53}"/>
    <dgm:cxn modelId="{20EEDD21-9B47-2649-BBC4-B0E1474B2A2A}" type="presOf" srcId="{0FCC4B21-56C4-4976-A5E9-3E9586C90FF5}" destId="{593B1005-7CDC-4606-ABC1-AA866EFBAB8F}" srcOrd="0" destOrd="0" presId="urn:microsoft.com/office/officeart/2018/2/layout/IconVerticalSolidList"/>
    <dgm:cxn modelId="{A976407B-5B35-4E42-AAAC-A8E1906DE15C}" type="presOf" srcId="{889A3815-1C9C-487A-8EBE-058D2B74D589}" destId="{CA5BA897-10C1-428C-B8CF-CB0E7911EB55}" srcOrd="0" destOrd="0" presId="urn:microsoft.com/office/officeart/2018/2/layout/IconVerticalSolidList"/>
    <dgm:cxn modelId="{AF6FCE56-C0E9-E546-A4EB-9C606CB58BCA}" type="presOf" srcId="{FE303B09-A813-4A4F-9097-E001F1E6E7C1}" destId="{C60AEA5D-BE15-4F17-A308-43152D3DC62F}" srcOrd="0" destOrd="0" presId="urn:microsoft.com/office/officeart/2018/2/layout/IconVerticalSolidList"/>
    <dgm:cxn modelId="{0E790362-A054-49F1-9660-B3B891E6A560}" srcId="{27AD181F-5E61-4768-9CDC-2916E5EA5A9C}" destId="{FE303B09-A813-4A4F-9097-E001F1E6E7C1}" srcOrd="2" destOrd="0" parTransId="{23447AE8-2649-48D6-B06B-BB3C9F3AA840}" sibTransId="{D17831D6-68DD-4452-9AAF-BC03A4AF460A}"/>
    <dgm:cxn modelId="{67B5E29F-FE19-464B-8CBF-460F0D9F72C7}" srcId="{27AD181F-5E61-4768-9CDC-2916E5EA5A9C}" destId="{889A3815-1C9C-487A-8EBE-058D2B74D589}" srcOrd="3" destOrd="0" parTransId="{F8AC88A5-87C2-4B2D-8751-D659898528B4}" sibTransId="{BD7AC382-6BAE-43A8-8D6B-A4E2A67296F9}"/>
    <dgm:cxn modelId="{81572A68-FEE7-4775-BF96-1890AEFCC8B8}" srcId="{27AD181F-5E61-4768-9CDC-2916E5EA5A9C}" destId="{0FCC4B21-56C4-4976-A5E9-3E9586C90FF5}" srcOrd="4" destOrd="0" parTransId="{9EA8F964-8D49-41C2-B13F-828BFD9863E2}" sibTransId="{3C70E4A0-7DFE-4BB7-84D1-A1C103F1D5E0}"/>
    <dgm:cxn modelId="{90FEA773-73B5-2842-BE2A-8A36226EF56B}" type="presParOf" srcId="{FB0062B6-20D6-4970-BDC4-E2A3521532F6}" destId="{9022CB7A-D2C5-48C1-9820-C4AA964C96B3}" srcOrd="0" destOrd="0" presId="urn:microsoft.com/office/officeart/2018/2/layout/IconVerticalSolidList"/>
    <dgm:cxn modelId="{7A256BD3-6E56-2C4E-A6A3-44262E1E9469}" type="presParOf" srcId="{9022CB7A-D2C5-48C1-9820-C4AA964C96B3}" destId="{1B409785-9CA5-4DB8-B438-4D1A71C244DC}" srcOrd="0" destOrd="0" presId="urn:microsoft.com/office/officeart/2018/2/layout/IconVerticalSolidList"/>
    <dgm:cxn modelId="{86F07E84-3EFE-5547-B31E-9DADC450D51D}" type="presParOf" srcId="{9022CB7A-D2C5-48C1-9820-C4AA964C96B3}" destId="{DF1A42C9-D2EE-4BA4-B735-1ECA329ACB3E}" srcOrd="1" destOrd="0" presId="urn:microsoft.com/office/officeart/2018/2/layout/IconVerticalSolidList"/>
    <dgm:cxn modelId="{76F1CB61-B4E5-3C40-BBD8-986ABF436612}" type="presParOf" srcId="{9022CB7A-D2C5-48C1-9820-C4AA964C96B3}" destId="{ECCF4085-5D11-4870-AE4F-F996C23F2937}" srcOrd="2" destOrd="0" presId="urn:microsoft.com/office/officeart/2018/2/layout/IconVerticalSolidList"/>
    <dgm:cxn modelId="{EA42DBB3-4CBF-E743-B44E-BBEAC16320F4}" type="presParOf" srcId="{9022CB7A-D2C5-48C1-9820-C4AA964C96B3}" destId="{51350CC6-65E5-41B4-85C0-70487AFF6BE4}" srcOrd="3" destOrd="0" presId="urn:microsoft.com/office/officeart/2018/2/layout/IconVerticalSolidList"/>
    <dgm:cxn modelId="{CEE4995F-41E7-EB4D-AB3E-00FEF33439CB}" type="presParOf" srcId="{FB0062B6-20D6-4970-BDC4-E2A3521532F6}" destId="{5124DCBA-7656-4F04-9BBB-EE40FB4AF6FC}" srcOrd="1" destOrd="0" presId="urn:microsoft.com/office/officeart/2018/2/layout/IconVerticalSolidList"/>
    <dgm:cxn modelId="{D757300D-D795-9C49-85C7-2B244E16A41B}" type="presParOf" srcId="{FB0062B6-20D6-4970-BDC4-E2A3521532F6}" destId="{59586E33-F6DB-40E1-8BD7-857783AF45B4}" srcOrd="2" destOrd="0" presId="urn:microsoft.com/office/officeart/2018/2/layout/IconVerticalSolidList"/>
    <dgm:cxn modelId="{E5EEB1D1-EA94-FA44-824F-965662EF28AD}" type="presParOf" srcId="{59586E33-F6DB-40E1-8BD7-857783AF45B4}" destId="{65A9F6B2-8398-4D9D-B3D9-03C938A02FCB}" srcOrd="0" destOrd="0" presId="urn:microsoft.com/office/officeart/2018/2/layout/IconVerticalSolidList"/>
    <dgm:cxn modelId="{5D608AC5-CBBC-1C4A-8D17-04D94159D9B6}" type="presParOf" srcId="{59586E33-F6DB-40E1-8BD7-857783AF45B4}" destId="{6E8CE7BA-2D74-4F79-8FDD-69004A49CD2E}" srcOrd="1" destOrd="0" presId="urn:microsoft.com/office/officeart/2018/2/layout/IconVerticalSolidList"/>
    <dgm:cxn modelId="{FCEBB280-63F5-7547-87E1-F125FD47E436}" type="presParOf" srcId="{59586E33-F6DB-40E1-8BD7-857783AF45B4}" destId="{5E69BAEA-46D4-496E-98DC-6FF62B2CAEF1}" srcOrd="2" destOrd="0" presId="urn:microsoft.com/office/officeart/2018/2/layout/IconVerticalSolidList"/>
    <dgm:cxn modelId="{124AE528-D473-524D-8FD5-9206349F103D}" type="presParOf" srcId="{59586E33-F6DB-40E1-8BD7-857783AF45B4}" destId="{6B60BCB3-71AF-4925-BC3F-9904C854327D}" srcOrd="3" destOrd="0" presId="urn:microsoft.com/office/officeart/2018/2/layout/IconVerticalSolidList"/>
    <dgm:cxn modelId="{E432935A-9B41-6C41-9B59-9D2C8739EE48}" type="presParOf" srcId="{FB0062B6-20D6-4970-BDC4-E2A3521532F6}" destId="{28155046-5F55-4BC8-AC87-48804F119961}" srcOrd="3" destOrd="0" presId="urn:microsoft.com/office/officeart/2018/2/layout/IconVerticalSolidList"/>
    <dgm:cxn modelId="{00DA5822-1611-4840-A975-A2FE1E5C6CBD}" type="presParOf" srcId="{FB0062B6-20D6-4970-BDC4-E2A3521532F6}" destId="{F48A8B1C-993A-4750-A713-7A0057CCC316}" srcOrd="4" destOrd="0" presId="urn:microsoft.com/office/officeart/2018/2/layout/IconVerticalSolidList"/>
    <dgm:cxn modelId="{4B3839A4-F7C4-4D4D-ACFB-FA08F16EB01B}" type="presParOf" srcId="{F48A8B1C-993A-4750-A713-7A0057CCC316}" destId="{D686606F-3914-4016-AC84-270DF5C240E9}" srcOrd="0" destOrd="0" presId="urn:microsoft.com/office/officeart/2018/2/layout/IconVerticalSolidList"/>
    <dgm:cxn modelId="{C10BCA5B-3796-EA41-83C4-E1082F480AD5}" type="presParOf" srcId="{F48A8B1C-993A-4750-A713-7A0057CCC316}" destId="{243A25B3-A4AD-418E-A3DB-4D9F1169748D}" srcOrd="1" destOrd="0" presId="urn:microsoft.com/office/officeart/2018/2/layout/IconVerticalSolidList"/>
    <dgm:cxn modelId="{7EE9D309-5367-C743-A040-B678EC25DA69}" type="presParOf" srcId="{F48A8B1C-993A-4750-A713-7A0057CCC316}" destId="{1D2F1108-D974-4A1C-A954-C48866A0A119}" srcOrd="2" destOrd="0" presId="urn:microsoft.com/office/officeart/2018/2/layout/IconVerticalSolidList"/>
    <dgm:cxn modelId="{E1401E32-B054-FD46-AD6F-877E0B5D5142}" type="presParOf" srcId="{F48A8B1C-993A-4750-A713-7A0057CCC316}" destId="{C60AEA5D-BE15-4F17-A308-43152D3DC62F}" srcOrd="3" destOrd="0" presId="urn:microsoft.com/office/officeart/2018/2/layout/IconVerticalSolidList"/>
    <dgm:cxn modelId="{7C1B14AF-ED2F-E74E-AF42-CF84C82AEBE5}" type="presParOf" srcId="{FB0062B6-20D6-4970-BDC4-E2A3521532F6}" destId="{802533F8-2F14-4B50-AD67-04F3D634B810}" srcOrd="5" destOrd="0" presId="urn:microsoft.com/office/officeart/2018/2/layout/IconVerticalSolidList"/>
    <dgm:cxn modelId="{21FFFEED-76F8-D946-9924-02F985C323EB}" type="presParOf" srcId="{FB0062B6-20D6-4970-BDC4-E2A3521532F6}" destId="{78067530-EED4-475B-96F2-626B01636E71}" srcOrd="6" destOrd="0" presId="urn:microsoft.com/office/officeart/2018/2/layout/IconVerticalSolidList"/>
    <dgm:cxn modelId="{2F59F0D4-AB86-F047-A7F6-CE79403FA360}" type="presParOf" srcId="{78067530-EED4-475B-96F2-626B01636E71}" destId="{D37DDF99-C31B-4DBA-9DF5-5B5B40680741}" srcOrd="0" destOrd="0" presId="urn:microsoft.com/office/officeart/2018/2/layout/IconVerticalSolidList"/>
    <dgm:cxn modelId="{44E39795-43EC-2E47-9E0E-EA6C98B9A323}" type="presParOf" srcId="{78067530-EED4-475B-96F2-626B01636E71}" destId="{13A0529E-55A7-4E2A-9AA8-C58B2B20FBF1}" srcOrd="1" destOrd="0" presId="urn:microsoft.com/office/officeart/2018/2/layout/IconVerticalSolidList"/>
    <dgm:cxn modelId="{368F1E94-4B67-A642-9A0A-F2A65D8D92C2}" type="presParOf" srcId="{78067530-EED4-475B-96F2-626B01636E71}" destId="{6378DCD7-EF55-4964-8438-BA0AA8E6A703}" srcOrd="2" destOrd="0" presId="urn:microsoft.com/office/officeart/2018/2/layout/IconVerticalSolidList"/>
    <dgm:cxn modelId="{A14D9467-F9B6-AA4A-BE00-A18F06A865FF}" type="presParOf" srcId="{78067530-EED4-475B-96F2-626B01636E71}" destId="{CA5BA897-10C1-428C-B8CF-CB0E7911EB55}" srcOrd="3" destOrd="0" presId="urn:microsoft.com/office/officeart/2018/2/layout/IconVerticalSolidList"/>
    <dgm:cxn modelId="{A14F4EA9-4AE0-2140-93DC-7C76AC8C98A0}" type="presParOf" srcId="{FB0062B6-20D6-4970-BDC4-E2A3521532F6}" destId="{126788C5-3F58-4C40-A250-036957D26F7B}" srcOrd="7" destOrd="0" presId="urn:microsoft.com/office/officeart/2018/2/layout/IconVerticalSolidList"/>
    <dgm:cxn modelId="{FB75C4F4-AD6F-D846-8333-094571B8D63E}" type="presParOf" srcId="{FB0062B6-20D6-4970-BDC4-E2A3521532F6}" destId="{26DA299B-2C33-46F0-BBF7-D26AC28B0BEF}" srcOrd="8" destOrd="0" presId="urn:microsoft.com/office/officeart/2018/2/layout/IconVerticalSolidList"/>
    <dgm:cxn modelId="{09121035-A117-D243-A4D8-5E17659C28A3}" type="presParOf" srcId="{26DA299B-2C33-46F0-BBF7-D26AC28B0BEF}" destId="{B2BF4E0F-9F0F-4343-B314-7ADFF159C1C9}" srcOrd="0" destOrd="0" presId="urn:microsoft.com/office/officeart/2018/2/layout/IconVerticalSolidList"/>
    <dgm:cxn modelId="{3455FA2C-2795-3B4C-B38D-446262F82AA8}" type="presParOf" srcId="{26DA299B-2C33-46F0-BBF7-D26AC28B0BEF}" destId="{38505710-13DA-4FF3-8554-398875ABE0D4}" srcOrd="1" destOrd="0" presId="urn:microsoft.com/office/officeart/2018/2/layout/IconVerticalSolidList"/>
    <dgm:cxn modelId="{3CB37413-F2B6-7942-981E-E4EE3B5A88BF}" type="presParOf" srcId="{26DA299B-2C33-46F0-BBF7-D26AC28B0BEF}" destId="{AB401CAC-B7E6-45E2-AC52-6C87D99E4E27}" srcOrd="2" destOrd="0" presId="urn:microsoft.com/office/officeart/2018/2/layout/IconVerticalSolidList"/>
    <dgm:cxn modelId="{A2FEFA8B-AEFB-4B40-91AF-36E9A7A7A57F}" type="presParOf" srcId="{26DA299B-2C33-46F0-BBF7-D26AC28B0BEF}" destId="{593B1005-7CDC-4606-ABC1-AA866EFBAB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1AE1BEAB-1BBA-4481-9097-9AC393720E97}">
      <dgm:prSet custT="1"/>
      <dgm:spPr>
        <a:solidFill>
          <a:schemeClr val="accent5">
            <a:lumMod val="75000"/>
          </a:schemeClr>
        </a:solidFill>
        <a:ln>
          <a:solidFill>
            <a:srgbClr val="FF0000"/>
          </a:solidFill>
        </a:ln>
      </dgm:spPr>
      <dgm:t>
        <a:bodyPr/>
        <a:lstStyle/>
        <a:p>
          <a:r>
            <a:rPr lang="en-US" sz="2000" b="1" dirty="0"/>
            <a:t>Quiet</a:t>
          </a:r>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4A4FF5E3-2D6A-D740-9B85-02055F36365D}">
      <dgm:prSet custT="1"/>
      <dgm:spPr>
        <a:solidFill>
          <a:schemeClr val="accent5">
            <a:lumMod val="20000"/>
            <a:lumOff val="80000"/>
            <a:alpha val="90000"/>
          </a:schemeClr>
        </a:solidFill>
      </dgm:spPr>
      <dgm:t>
        <a:bodyPr/>
        <a:lstStyle/>
        <a:p>
          <a:r>
            <a:rPr lang="en-US" sz="2200" dirty="0"/>
            <a:t>Stop physical exertion</a:t>
          </a:r>
        </a:p>
      </dgm:t>
    </dgm:pt>
    <dgm:pt modelId="{32E0EBDC-31D1-D64C-8062-8F45C8044E9B}" type="parTrans" cxnId="{7329A3DB-E94B-8F4A-888B-FA4DAAEA7453}">
      <dgm:prSet/>
      <dgm:spPr/>
      <dgm:t>
        <a:bodyPr/>
        <a:lstStyle/>
        <a:p>
          <a:endParaRPr lang="en-US"/>
        </a:p>
      </dgm:t>
    </dgm:pt>
    <dgm:pt modelId="{64BE459C-AD15-224E-BA48-CA39C2E3A24F}" type="sibTrans" cxnId="{7329A3DB-E94B-8F4A-888B-FA4DAAEA7453}">
      <dgm:prSet/>
      <dgm:spPr/>
      <dgm:t>
        <a:bodyPr/>
        <a:lstStyle/>
        <a:p>
          <a:endParaRPr lang="en-US"/>
        </a:p>
      </dgm:t>
    </dgm:pt>
    <dgm:pt modelId="{F318F952-ABCB-944D-92E6-711BF8A2A615}">
      <dgm:prSet custT="1"/>
      <dgm:spPr>
        <a:solidFill>
          <a:schemeClr val="accent5">
            <a:lumMod val="20000"/>
            <a:lumOff val="80000"/>
            <a:alpha val="90000"/>
          </a:schemeClr>
        </a:solidFill>
      </dgm:spPr>
      <dgm:t>
        <a:bodyPr/>
        <a:lstStyle/>
        <a:p>
          <a:r>
            <a:rPr lang="en-US" sz="2200" dirty="0"/>
            <a:t>Reduce hyper-alertness</a:t>
          </a:r>
        </a:p>
      </dgm:t>
    </dgm:pt>
    <dgm:pt modelId="{2A14EAB5-BED4-294C-A642-244C9A1E9878}" type="parTrans" cxnId="{443E3E75-3415-1F4F-9FDC-E3E976D5C483}">
      <dgm:prSet/>
      <dgm:spPr/>
      <dgm:t>
        <a:bodyPr/>
        <a:lstStyle/>
        <a:p>
          <a:endParaRPr lang="en-US"/>
        </a:p>
      </dgm:t>
    </dgm:pt>
    <dgm:pt modelId="{AE5DAF3D-D912-0842-A7E7-7B696CB187CC}" type="sibTrans" cxnId="{443E3E75-3415-1F4F-9FDC-E3E976D5C483}">
      <dgm:prSet/>
      <dgm:spPr/>
      <dgm:t>
        <a:bodyPr/>
        <a:lstStyle/>
        <a:p>
          <a:endParaRPr lang="en-US"/>
        </a:p>
      </dgm:t>
    </dgm:pt>
    <dgm:pt modelId="{111C49E8-0B83-7043-A054-009A345B18FB}">
      <dgm:prSet custT="1"/>
      <dgm:spPr>
        <a:solidFill>
          <a:schemeClr val="accent5">
            <a:lumMod val="20000"/>
            <a:lumOff val="80000"/>
            <a:alpha val="90000"/>
          </a:schemeClr>
        </a:solidFill>
      </dgm:spPr>
      <dgm:t>
        <a:bodyPr/>
        <a:lstStyle/>
        <a:p>
          <a:r>
            <a:rPr lang="en-US" sz="2200" dirty="0"/>
            <a:t>Slow down heart rate</a:t>
          </a:r>
        </a:p>
      </dgm:t>
    </dgm:pt>
    <dgm:pt modelId="{C3EDC338-A92A-E24E-A2D4-8E6F34F45BCA}" type="parTrans" cxnId="{6D210FD6-A251-8C43-B4F4-7154E8B62996}">
      <dgm:prSet/>
      <dgm:spPr/>
      <dgm:t>
        <a:bodyPr/>
        <a:lstStyle/>
        <a:p>
          <a:endParaRPr lang="en-US"/>
        </a:p>
      </dgm:t>
    </dgm:pt>
    <dgm:pt modelId="{8FE30C0A-561F-C443-9E28-625ECF67F8E5}" type="sibTrans" cxnId="{6D210FD6-A251-8C43-B4F4-7154E8B62996}">
      <dgm:prSet/>
      <dgm:spPr/>
      <dgm:t>
        <a:bodyPr/>
        <a:lstStyle/>
        <a:p>
          <a:endParaRPr lang="en-US"/>
        </a:p>
      </dgm:t>
    </dgm:pt>
    <dgm:pt modelId="{AAFF5C3F-7A38-E34F-81C2-E926A1745FA5}">
      <dgm:prSet custT="1"/>
      <dgm:spPr>
        <a:solidFill>
          <a:schemeClr val="accent5">
            <a:lumMod val="20000"/>
            <a:lumOff val="80000"/>
            <a:alpha val="90000"/>
          </a:schemeClr>
        </a:solidFill>
      </dgm:spPr>
      <dgm:t>
        <a:bodyPr/>
        <a:lstStyle/>
        <a:p>
          <a:r>
            <a:rPr lang="en-US" sz="2200" dirty="0"/>
            <a:t>Relax</a:t>
          </a:r>
        </a:p>
      </dgm:t>
    </dgm:pt>
    <dgm:pt modelId="{68489AF7-9C01-4546-80ED-179A4982ED31}" type="parTrans" cxnId="{3B805CC9-2DE6-C148-B322-2B096ABA238A}">
      <dgm:prSet/>
      <dgm:spPr/>
      <dgm:t>
        <a:bodyPr/>
        <a:lstStyle/>
        <a:p>
          <a:endParaRPr lang="en-US"/>
        </a:p>
      </dgm:t>
    </dgm:pt>
    <dgm:pt modelId="{5799D9FD-82BF-D640-9CD8-493623920AC1}" type="sibTrans" cxnId="{3B805CC9-2DE6-C148-B322-2B096ABA238A}">
      <dgm:prSet/>
      <dgm:spPr/>
      <dgm:t>
        <a:bodyPr/>
        <a:lstStyle/>
        <a:p>
          <a:endParaRPr lang="en-US"/>
        </a:p>
      </dgm:t>
    </dgm:pt>
    <dgm:pt modelId="{59A57E38-3769-824F-AA7B-5DC975952600}">
      <dgm:prSet custT="1"/>
      <dgm:spPr>
        <a:solidFill>
          <a:schemeClr val="accent6">
            <a:lumMod val="75000"/>
          </a:schemeClr>
        </a:solidFill>
        <a:ln>
          <a:solidFill>
            <a:srgbClr val="FF0000"/>
          </a:solidFill>
        </a:ln>
      </dgm:spPr>
      <dgm: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Compose</a:t>
          </a:r>
        </a:p>
      </dgm:t>
    </dgm:pt>
    <dgm:pt modelId="{45A0EBBD-19BC-594C-8AAE-4DF91E799B9C}" type="parTrans" cxnId="{53C4AD9D-3BEE-224E-97B6-50B4B3474D42}">
      <dgm:prSet/>
      <dgm:spPr/>
      <dgm:t>
        <a:bodyPr/>
        <a:lstStyle/>
        <a:p>
          <a:endParaRPr lang="en-US"/>
        </a:p>
      </dgm:t>
    </dgm:pt>
    <dgm:pt modelId="{68BDE236-AB9C-B74B-A85D-428B0AB36F1E}" type="sibTrans" cxnId="{53C4AD9D-3BEE-224E-97B6-50B4B3474D42}">
      <dgm:prSet/>
      <dgm:spPr/>
      <dgm:t>
        <a:bodyPr/>
        <a:lstStyle/>
        <a:p>
          <a:endParaRPr lang="en-US"/>
        </a:p>
      </dgm:t>
    </dgm:pt>
    <dgm:pt modelId="{A01B727A-A8CE-AF45-86E2-2E2C1F9C551B}">
      <dgm:prSet custT="1"/>
      <dgm:spPr>
        <a:solidFill>
          <a:schemeClr val="accent6">
            <a:lumMod val="20000"/>
            <a:lumOff val="80000"/>
            <a:alpha val="90000"/>
          </a:schemeClr>
        </a:solidFill>
      </dgm:spPr>
      <dgm:t>
        <a:bodyPr/>
        <a:lstStyle/>
        <a:p>
          <a:pPr marL="0" lvl="0" indent="0" algn="l" defTabSz="977900">
            <a:lnSpc>
              <a:spcPct val="90000"/>
            </a:lnSpc>
            <a:spcBef>
              <a:spcPct val="0"/>
            </a:spcBef>
            <a:spcAft>
              <a:spcPct val="35000"/>
            </a:spcAft>
            <a:buClr>
              <a:srgbClr val="FF0000"/>
            </a:buClr>
            <a:buSzPct val="90000"/>
            <a:buNone/>
          </a:pPr>
          <a:r>
            <a:rPr lang="en-US" sz="2200" kern="1200" dirty="0">
              <a:solidFill>
                <a:prstClr val="black">
                  <a:hueOff val="0"/>
                  <a:satOff val="0"/>
                  <a:lumOff val="0"/>
                  <a:alphaOff val="0"/>
                </a:prstClr>
              </a:solidFill>
              <a:latin typeface="Calibri"/>
              <a:ea typeface="+mn-ea"/>
              <a:cs typeface="+mn-cs"/>
            </a:rPr>
            <a:t>Draw attention outwards</a:t>
          </a:r>
        </a:p>
      </dgm:t>
    </dgm:pt>
    <dgm:pt modelId="{7C805382-20E3-A64D-A39D-41253EBE2E07}" type="parTrans" cxnId="{5536C997-DFE7-E14F-898F-8BF2FFAE575B}">
      <dgm:prSet/>
      <dgm:spPr/>
      <dgm:t>
        <a:bodyPr/>
        <a:lstStyle/>
        <a:p>
          <a:endParaRPr lang="en-US"/>
        </a:p>
      </dgm:t>
    </dgm:pt>
    <dgm:pt modelId="{C0306AF9-D0FA-BB41-8544-A53D2E63F526}" type="sibTrans" cxnId="{5536C997-DFE7-E14F-898F-8BF2FFAE575B}">
      <dgm:prSet/>
      <dgm:spPr/>
      <dgm:t>
        <a:bodyPr/>
        <a:lstStyle/>
        <a:p>
          <a:endParaRPr lang="en-US"/>
        </a:p>
      </dgm:t>
    </dgm:pt>
    <dgm:pt modelId="{3ABC2DB7-0F32-B747-9D3E-D41C8BBB8353}">
      <dgm:prSet custT="1"/>
      <dgm:spPr>
        <a:solidFill>
          <a:schemeClr val="accent6">
            <a:lumMod val="20000"/>
            <a:lumOff val="80000"/>
            <a:alpha val="90000"/>
          </a:schemeClr>
        </a:solidFill>
      </dgm:spPr>
      <dgm:t>
        <a:bodyPr/>
        <a:lstStyle/>
        <a:p>
          <a:pPr marL="0" lvl="0" indent="0" algn="l" defTabSz="977900">
            <a:lnSpc>
              <a:spcPct val="90000"/>
            </a:lnSpc>
            <a:spcBef>
              <a:spcPct val="0"/>
            </a:spcBef>
            <a:spcAft>
              <a:spcPct val="35000"/>
            </a:spcAft>
            <a:buClr>
              <a:srgbClr val="FF0000"/>
            </a:buClr>
            <a:buSzPct val="90000"/>
            <a:buNone/>
          </a:pPr>
          <a:r>
            <a:rPr lang="en-US" sz="2200" kern="1200" dirty="0">
              <a:solidFill>
                <a:prstClr val="black">
                  <a:hueOff val="0"/>
                  <a:satOff val="0"/>
                  <a:lumOff val="0"/>
                  <a:alphaOff val="0"/>
                </a:prstClr>
              </a:solidFill>
              <a:latin typeface="Calibri"/>
              <a:ea typeface="+mn-ea"/>
              <a:cs typeface="+mn-cs"/>
            </a:rPr>
            <a:t>Distract</a:t>
          </a:r>
        </a:p>
      </dgm:t>
    </dgm:pt>
    <dgm:pt modelId="{FC4C38A2-00BF-6D4D-A172-F028B5DC43EB}" type="parTrans" cxnId="{F4047C4B-FE45-064E-A722-6A5DC4451979}">
      <dgm:prSet/>
      <dgm:spPr/>
      <dgm:t>
        <a:bodyPr/>
        <a:lstStyle/>
        <a:p>
          <a:endParaRPr lang="en-US"/>
        </a:p>
      </dgm:t>
    </dgm:pt>
    <dgm:pt modelId="{884F8C11-1C45-F644-A4D2-E63716C42C89}" type="sibTrans" cxnId="{F4047C4B-FE45-064E-A722-6A5DC4451979}">
      <dgm:prSet/>
      <dgm:spPr/>
      <dgm:t>
        <a:bodyPr/>
        <a:lstStyle/>
        <a:p>
          <a:endParaRPr lang="en-US"/>
        </a:p>
      </dgm:t>
    </dgm:pt>
    <dgm:pt modelId="{AA1056B7-1ED6-724F-A9F8-3DE76C5EB78A}">
      <dgm:prSet custT="1"/>
      <dgm:spPr>
        <a:solidFill>
          <a:schemeClr val="accent6">
            <a:lumMod val="20000"/>
            <a:lumOff val="80000"/>
            <a:alpha val="90000"/>
          </a:schemeClr>
        </a:solidFill>
      </dgm:spPr>
      <dgm:t>
        <a:bodyPr/>
        <a:lstStyle/>
        <a:p>
          <a:pPr marL="0" lvl="0" indent="0" algn="l" defTabSz="977900">
            <a:lnSpc>
              <a:spcPct val="90000"/>
            </a:lnSpc>
            <a:spcBef>
              <a:spcPct val="0"/>
            </a:spcBef>
            <a:spcAft>
              <a:spcPct val="35000"/>
            </a:spcAft>
            <a:buClr>
              <a:srgbClr val="FF0000"/>
            </a:buClr>
            <a:buSzPct val="90000"/>
            <a:buNone/>
          </a:pPr>
          <a:r>
            <a:rPr lang="en-US" sz="2200" kern="1200" dirty="0">
              <a:solidFill>
                <a:prstClr val="black">
                  <a:hueOff val="0"/>
                  <a:satOff val="0"/>
                  <a:lumOff val="0"/>
                  <a:alphaOff val="0"/>
                </a:prstClr>
              </a:solidFill>
              <a:latin typeface="Calibri"/>
              <a:ea typeface="+mn-ea"/>
              <a:cs typeface="+mn-cs"/>
            </a:rPr>
            <a:t>Re-focus</a:t>
          </a:r>
        </a:p>
      </dgm:t>
    </dgm:pt>
    <dgm:pt modelId="{57081D10-A022-804C-B56A-980A094CDC72}" type="parTrans" cxnId="{0039A8F9-F8B5-6F4E-B4CD-89D9F3633AB2}">
      <dgm:prSet/>
      <dgm:spPr/>
      <dgm:t>
        <a:bodyPr/>
        <a:lstStyle/>
        <a:p>
          <a:endParaRPr lang="en-US"/>
        </a:p>
      </dgm:t>
    </dgm:pt>
    <dgm:pt modelId="{4E43F0CE-7446-4349-BAE0-E1A7D2ED2130}" type="sibTrans" cxnId="{0039A8F9-F8B5-6F4E-B4CD-89D9F3633AB2}">
      <dgm:prSet/>
      <dgm:spPr/>
      <dgm:t>
        <a:bodyPr/>
        <a:lstStyle/>
        <a:p>
          <a:endParaRPr lang="en-US"/>
        </a:p>
      </dgm:t>
    </dgm:pt>
    <dgm:pt modelId="{773A14AD-6A4A-244F-98C8-DA667B2A54C2}">
      <dgm:prSet custT="1"/>
      <dgm:spPr>
        <a:solidFill>
          <a:schemeClr val="accent4"/>
        </a:solidFill>
        <a:ln>
          <a:solidFill>
            <a:srgbClr val="FF0000"/>
          </a:solidFill>
        </a:ln>
      </dgm:spPr>
      <dgm: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Foster Rest</a:t>
          </a:r>
        </a:p>
      </dgm:t>
    </dgm:pt>
    <dgm:pt modelId="{608B6B6C-F02D-BC4D-8292-6514C727D1AF}" type="parTrans" cxnId="{3EAB5E12-3569-0547-B700-A70836CB52C5}">
      <dgm:prSet/>
      <dgm:spPr/>
      <dgm:t>
        <a:bodyPr/>
        <a:lstStyle/>
        <a:p>
          <a:endParaRPr lang="en-US"/>
        </a:p>
      </dgm:t>
    </dgm:pt>
    <dgm:pt modelId="{F1C21018-7F89-C145-B4CD-A397DD4CCE8A}" type="sibTrans" cxnId="{3EAB5E12-3569-0547-B700-A70836CB52C5}">
      <dgm:prSet/>
      <dgm:spPr/>
      <dgm:t>
        <a:bodyPr/>
        <a:lstStyle/>
        <a:p>
          <a:endParaRPr lang="en-US"/>
        </a:p>
      </dgm:t>
    </dgm:pt>
    <dgm:pt modelId="{BBC18876-E33D-0A47-9E72-C815AD90E75A}">
      <dgm:prSet custT="1"/>
      <dgm:spPr>
        <a:solidFill>
          <a:schemeClr val="accent4">
            <a:lumMod val="20000"/>
            <a:lumOff val="80000"/>
            <a:alpha val="90000"/>
          </a:schemeClr>
        </a:solidFill>
      </dgm:spPr>
      <dgm: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Recuperate</a:t>
          </a:r>
        </a:p>
      </dgm:t>
    </dgm:pt>
    <dgm:pt modelId="{FC7576F2-9E1F-CD40-A298-DAD5F02AC3C2}" type="parTrans" cxnId="{1483D375-D5B9-204F-9E0C-EAE2B8666694}">
      <dgm:prSet/>
      <dgm:spPr/>
      <dgm:t>
        <a:bodyPr/>
        <a:lstStyle/>
        <a:p>
          <a:endParaRPr lang="en-US"/>
        </a:p>
      </dgm:t>
    </dgm:pt>
    <dgm:pt modelId="{F7D592D4-EC05-A34E-9163-D6EF34E20C31}" type="sibTrans" cxnId="{1483D375-D5B9-204F-9E0C-EAE2B8666694}">
      <dgm:prSet/>
      <dgm:spPr/>
      <dgm:t>
        <a:bodyPr/>
        <a:lstStyle/>
        <a:p>
          <a:endParaRPr lang="en-US"/>
        </a:p>
      </dgm:t>
    </dgm:pt>
    <dgm:pt modelId="{B6655A9F-A94E-6646-88A6-E5F0B22C38E3}">
      <dgm:prSet custT="1"/>
      <dgm:spPr>
        <a:solidFill>
          <a:schemeClr val="accent4">
            <a:lumMod val="20000"/>
            <a:lumOff val="80000"/>
            <a:alpha val="90000"/>
          </a:schemeClr>
        </a:solidFill>
      </dgm:spPr>
      <dgm: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Sleep</a:t>
          </a:r>
        </a:p>
      </dgm:t>
    </dgm:pt>
    <dgm:pt modelId="{901D0728-0187-E448-9FD5-23CF71B563AF}" type="parTrans" cxnId="{1C973EF9-C98D-274A-AE27-C10B5014D799}">
      <dgm:prSet/>
      <dgm:spPr/>
      <dgm:t>
        <a:bodyPr/>
        <a:lstStyle/>
        <a:p>
          <a:endParaRPr lang="en-US"/>
        </a:p>
      </dgm:t>
    </dgm:pt>
    <dgm:pt modelId="{2E81DF57-BB22-7644-9940-AAA10F7EAC74}" type="sibTrans" cxnId="{1C973EF9-C98D-274A-AE27-C10B5014D799}">
      <dgm:prSet/>
      <dgm:spPr/>
      <dgm:t>
        <a:bodyPr/>
        <a:lstStyle/>
        <a:p>
          <a:endParaRPr lang="en-US"/>
        </a:p>
      </dgm:t>
    </dgm:pt>
    <dgm:pt modelId="{C697DB62-DF1A-0B4D-9E24-23894E030359}">
      <dgm:prSet custT="1"/>
      <dgm:spPr>
        <a:solidFill>
          <a:schemeClr val="accent4">
            <a:lumMod val="20000"/>
            <a:lumOff val="80000"/>
            <a:alpha val="90000"/>
          </a:schemeClr>
        </a:solidFill>
      </dgm:spPr>
      <dgm: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Time out</a:t>
          </a:r>
        </a:p>
      </dgm:t>
    </dgm:pt>
    <dgm:pt modelId="{80E3C5F2-F822-1B47-8CC5-298C2FFB27E0}" type="parTrans" cxnId="{B85A693C-1A8D-8148-81AF-D7FC786E8AA3}">
      <dgm:prSet/>
      <dgm:spPr/>
      <dgm:t>
        <a:bodyPr/>
        <a:lstStyle/>
        <a:p>
          <a:endParaRPr lang="en-US"/>
        </a:p>
      </dgm:t>
    </dgm:pt>
    <dgm:pt modelId="{526B5D79-1B33-6D48-B3DD-521505B53CC2}" type="sibTrans" cxnId="{B85A693C-1A8D-8148-81AF-D7FC786E8AA3}">
      <dgm:prSet/>
      <dgm:spPr/>
      <dgm:t>
        <a:bodyPr/>
        <a:lstStyle/>
        <a:p>
          <a:endParaRPr lang="en-US"/>
        </a:p>
      </dgm:t>
    </dgm:pt>
    <dgm:pt modelId="{BC22230F-7FEF-4846-ADE4-10E7122992C4}">
      <dgm:prSet custT="1"/>
      <dgm:spPr>
        <a:solidFill>
          <a:schemeClr val="accent2"/>
        </a:solidFill>
        <a:ln>
          <a:solidFill>
            <a:srgbClr val="FF0000"/>
          </a:solidFill>
        </a:ln>
      </dgm:spPr>
      <dgm:t>
        <a:bodyPr/>
        <a:lstStyle/>
        <a:p>
          <a:r>
            <a:rPr lang="en-US" sz="2000" b="1" kern="1200" dirty="0">
              <a:solidFill>
                <a:prstClr val="white"/>
              </a:solidFill>
              <a:latin typeface="Calibri"/>
              <a:ea typeface="+mn-ea"/>
              <a:cs typeface="+mn-cs"/>
            </a:rPr>
            <a:t>Soothe</a:t>
          </a:r>
        </a:p>
      </dgm:t>
    </dgm:pt>
    <dgm:pt modelId="{E6E1AAA4-2D4E-0F4B-AB8D-FE444656F76E}" type="parTrans" cxnId="{E0295125-240A-8748-AE5A-48DCA0835F38}">
      <dgm:prSet/>
      <dgm:spPr/>
      <dgm:t>
        <a:bodyPr/>
        <a:lstStyle/>
        <a:p>
          <a:endParaRPr lang="en-US"/>
        </a:p>
      </dgm:t>
    </dgm:pt>
    <dgm:pt modelId="{37281AF1-E547-B342-AB85-DC8C28CCD6AC}" type="sibTrans" cxnId="{E0295125-240A-8748-AE5A-48DCA0835F38}">
      <dgm:prSet/>
      <dgm:spPr/>
      <dgm:t>
        <a:bodyPr/>
        <a:lstStyle/>
        <a:p>
          <a:endParaRPr lang="en-US"/>
        </a:p>
      </dgm:t>
    </dgm:pt>
    <dgm:pt modelId="{70A4AA48-4C6B-BC44-BD43-118DC3E68CE3}">
      <dgm:prSet custT="1"/>
      <dgm:spPr>
        <a:solidFill>
          <a:schemeClr val="accent2">
            <a:lumMod val="20000"/>
            <a:lumOff val="80000"/>
            <a:alpha val="90000"/>
          </a:schemeClr>
        </a:solidFill>
      </dgm:spPr>
      <dgm: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Listen empathically</a:t>
          </a:r>
        </a:p>
      </dgm:t>
    </dgm:pt>
    <dgm:pt modelId="{618EF63A-5D7C-1849-A51E-104D3B0F045F}" type="parTrans" cxnId="{A4134E76-339A-574E-9AD5-BD714D63EEBA}">
      <dgm:prSet/>
      <dgm:spPr/>
      <dgm:t>
        <a:bodyPr/>
        <a:lstStyle/>
        <a:p>
          <a:endParaRPr lang="en-US"/>
        </a:p>
      </dgm:t>
    </dgm:pt>
    <dgm:pt modelId="{EEC638E6-8AA8-304D-8D92-4D6D10EB9080}" type="sibTrans" cxnId="{A4134E76-339A-574E-9AD5-BD714D63EEBA}">
      <dgm:prSet/>
      <dgm:spPr/>
      <dgm:t>
        <a:bodyPr/>
        <a:lstStyle/>
        <a:p>
          <a:endParaRPr lang="en-US"/>
        </a:p>
      </dgm:t>
    </dgm:pt>
    <dgm:pt modelId="{F4155E68-9167-5D44-BD17-0FEACFA2D113}">
      <dgm:prSet custT="1"/>
      <dgm:spPr>
        <a:solidFill>
          <a:schemeClr val="accent2">
            <a:lumMod val="20000"/>
            <a:lumOff val="80000"/>
            <a:alpha val="90000"/>
          </a:schemeClr>
        </a:solidFill>
      </dgm:spPr>
      <dgm: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Reduce emotional intensity</a:t>
          </a:r>
        </a:p>
      </dgm:t>
    </dgm:pt>
    <dgm:pt modelId="{F73F3E3C-D8EA-A14C-A4D7-86C162088BC4}" type="parTrans" cxnId="{3DE1E8B0-F2A5-A648-A84C-EF5315B13CFE}">
      <dgm:prSet/>
      <dgm:spPr/>
      <dgm:t>
        <a:bodyPr/>
        <a:lstStyle/>
        <a:p>
          <a:endParaRPr lang="en-US"/>
        </a:p>
      </dgm:t>
    </dgm:pt>
    <dgm:pt modelId="{19D0A461-E008-A14F-B23C-1281A8340EC6}" type="sibTrans" cxnId="{3DE1E8B0-F2A5-A648-A84C-EF5315B13CFE}">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t>
        <a:bodyPr/>
        <a:lstStyle/>
        <a:p>
          <a:endParaRPr lang="en-US"/>
        </a:p>
      </dgm:t>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4">
        <dgm:presLayoutVars>
          <dgm:chMax val="0"/>
          <dgm:chPref val="0"/>
        </dgm:presLayoutVars>
      </dgm:prSet>
      <dgm:spPr/>
      <dgm:t>
        <a:bodyPr/>
        <a:lstStyle/>
        <a:p>
          <a:endParaRPr lang="en-US"/>
        </a:p>
      </dgm:t>
    </dgm:pt>
    <dgm:pt modelId="{C96B89ED-9947-4A4F-BA7C-A258F83E62C8}" type="pres">
      <dgm:prSet presAssocID="{1AE1BEAB-1BBA-4481-9097-9AC393720E97}" presName="desTx" presStyleLbl="alignAccFollowNode1" presStyleIdx="0" presStyleCnt="4">
        <dgm:presLayoutVars/>
      </dgm:prSet>
      <dgm:spPr/>
      <dgm:t>
        <a:bodyPr/>
        <a:lstStyle/>
        <a:p>
          <a:endParaRPr lang="en-US"/>
        </a:p>
      </dgm:t>
    </dgm:pt>
    <dgm:pt modelId="{F2846CB9-0136-1F48-A487-C934B0E91D79}" type="pres">
      <dgm:prSet presAssocID="{65199854-E816-42D6-AB6C-B3BA6E305828}" presName="space" presStyleCnt="0"/>
      <dgm:spPr/>
    </dgm:pt>
    <dgm:pt modelId="{3DE93749-6595-C44B-AAC1-E1FE4CEB0318}" type="pres">
      <dgm:prSet presAssocID="{59A57E38-3769-824F-AA7B-5DC975952600}" presName="composite" presStyleCnt="0"/>
      <dgm:spPr/>
    </dgm:pt>
    <dgm:pt modelId="{83205603-CE9F-8348-B3A4-7DB70CE32A2C}" type="pres">
      <dgm:prSet presAssocID="{59A57E38-3769-824F-AA7B-5DC975952600}" presName="parTx" presStyleLbl="alignNode1" presStyleIdx="1" presStyleCnt="4">
        <dgm:presLayoutVars>
          <dgm:chMax val="0"/>
          <dgm:chPref val="0"/>
        </dgm:presLayoutVars>
      </dgm:prSet>
      <dgm:spPr/>
      <dgm:t>
        <a:bodyPr/>
        <a:lstStyle/>
        <a:p>
          <a:endParaRPr lang="en-US"/>
        </a:p>
      </dgm:t>
    </dgm:pt>
    <dgm:pt modelId="{39539C02-8F34-EB41-AF57-8E9E7450792C}" type="pres">
      <dgm:prSet presAssocID="{59A57E38-3769-824F-AA7B-5DC975952600}" presName="desTx" presStyleLbl="alignAccFollowNode1" presStyleIdx="1" presStyleCnt="4">
        <dgm:presLayoutVars/>
      </dgm:prSet>
      <dgm:spPr/>
      <dgm:t>
        <a:bodyPr/>
        <a:lstStyle/>
        <a:p>
          <a:endParaRPr lang="en-US"/>
        </a:p>
      </dgm:t>
    </dgm:pt>
    <dgm:pt modelId="{79FA74F9-5008-8B4C-8BF3-2E71989F3C74}" type="pres">
      <dgm:prSet presAssocID="{68BDE236-AB9C-B74B-A85D-428B0AB36F1E}" presName="space" presStyleCnt="0"/>
      <dgm:spPr/>
    </dgm:pt>
    <dgm:pt modelId="{E0B95342-D4FA-E241-9040-3803F1EEA041}" type="pres">
      <dgm:prSet presAssocID="{773A14AD-6A4A-244F-98C8-DA667B2A54C2}" presName="composite" presStyleCnt="0"/>
      <dgm:spPr/>
    </dgm:pt>
    <dgm:pt modelId="{BC534E33-FEFC-9C4C-BA13-84DBDCB59519}" type="pres">
      <dgm:prSet presAssocID="{773A14AD-6A4A-244F-98C8-DA667B2A54C2}" presName="parTx" presStyleLbl="alignNode1" presStyleIdx="2" presStyleCnt="4">
        <dgm:presLayoutVars>
          <dgm:chMax val="0"/>
          <dgm:chPref val="0"/>
        </dgm:presLayoutVars>
      </dgm:prSet>
      <dgm:spPr/>
      <dgm:t>
        <a:bodyPr/>
        <a:lstStyle/>
        <a:p>
          <a:endParaRPr lang="en-US"/>
        </a:p>
      </dgm:t>
    </dgm:pt>
    <dgm:pt modelId="{181CFD57-D023-D64E-8962-EB657E23C677}" type="pres">
      <dgm:prSet presAssocID="{773A14AD-6A4A-244F-98C8-DA667B2A54C2}" presName="desTx" presStyleLbl="alignAccFollowNode1" presStyleIdx="2" presStyleCnt="4">
        <dgm:presLayoutVars/>
      </dgm:prSet>
      <dgm:spPr/>
      <dgm:t>
        <a:bodyPr/>
        <a:lstStyle/>
        <a:p>
          <a:endParaRPr lang="en-US"/>
        </a:p>
      </dgm:t>
    </dgm:pt>
    <dgm:pt modelId="{0A52035E-EBF1-B14E-8AA4-6D8FC08BF8B1}" type="pres">
      <dgm:prSet presAssocID="{F1C21018-7F89-C145-B4CD-A397DD4CCE8A}" presName="space" presStyleCnt="0"/>
      <dgm:spPr/>
    </dgm:pt>
    <dgm:pt modelId="{1EE883BB-2E01-644C-AD68-F183C6C82B1A}" type="pres">
      <dgm:prSet presAssocID="{BC22230F-7FEF-4846-ADE4-10E7122992C4}" presName="composite" presStyleCnt="0"/>
      <dgm:spPr/>
    </dgm:pt>
    <dgm:pt modelId="{FDA80542-2F96-D942-8A73-09FD166711C9}" type="pres">
      <dgm:prSet presAssocID="{BC22230F-7FEF-4846-ADE4-10E7122992C4}" presName="parTx" presStyleLbl="alignNode1" presStyleIdx="3" presStyleCnt="4">
        <dgm:presLayoutVars>
          <dgm:chMax val="0"/>
          <dgm:chPref val="0"/>
        </dgm:presLayoutVars>
      </dgm:prSet>
      <dgm:spPr/>
      <dgm:t>
        <a:bodyPr/>
        <a:lstStyle/>
        <a:p>
          <a:endParaRPr lang="en-US"/>
        </a:p>
      </dgm:t>
    </dgm:pt>
    <dgm:pt modelId="{47CA67AC-8423-0940-87F8-9216521011D9}" type="pres">
      <dgm:prSet presAssocID="{BC22230F-7FEF-4846-ADE4-10E7122992C4}" presName="desTx" presStyleLbl="alignAccFollowNode1" presStyleIdx="3" presStyleCnt="4">
        <dgm:presLayoutVars/>
      </dgm:prSet>
      <dgm:spPr/>
      <dgm:t>
        <a:bodyPr/>
        <a:lstStyle/>
        <a:p>
          <a:endParaRPr lang="en-US"/>
        </a:p>
      </dgm:t>
    </dgm:pt>
  </dgm:ptLst>
  <dgm:cxnLst>
    <dgm:cxn modelId="{A4134E76-339A-574E-9AD5-BD714D63EEBA}" srcId="{BC22230F-7FEF-4846-ADE4-10E7122992C4}" destId="{70A4AA48-4C6B-BC44-BD43-118DC3E68CE3}" srcOrd="0" destOrd="0" parTransId="{618EF63A-5D7C-1849-A51E-104D3B0F045F}" sibTransId="{EEC638E6-8AA8-304D-8D92-4D6D10EB9080}"/>
    <dgm:cxn modelId="{0039A8F9-F8B5-6F4E-B4CD-89D9F3633AB2}" srcId="{59A57E38-3769-824F-AA7B-5DC975952600}" destId="{AA1056B7-1ED6-724F-A9F8-3DE76C5EB78A}" srcOrd="2" destOrd="0" parTransId="{57081D10-A022-804C-B56A-980A094CDC72}" sibTransId="{4E43F0CE-7446-4349-BAE0-E1A7D2ED2130}"/>
    <dgm:cxn modelId="{867472B6-3090-8648-97E3-D143DD976030}" type="presOf" srcId="{3ABC2DB7-0F32-B747-9D3E-D41C8BBB8353}" destId="{39539C02-8F34-EB41-AF57-8E9E7450792C}" srcOrd="0" destOrd="1" presId="urn:microsoft.com/office/officeart/2016/7/layout/HorizontalActionList"/>
    <dgm:cxn modelId="{2E2715EB-B82F-EC44-B4B1-85FA11007CBD}" type="presOf" srcId="{111C49E8-0B83-7043-A054-009A345B18FB}" destId="{C96B89ED-9947-4A4F-BA7C-A258F83E62C8}" srcOrd="0" destOrd="2" presId="urn:microsoft.com/office/officeart/2016/7/layout/HorizontalActionList"/>
    <dgm:cxn modelId="{751E99E8-AA21-4FF9-BA93-9185C7832994}" srcId="{9DA7232C-BB98-4B8B-A193-03696B722C94}" destId="{1AE1BEAB-1BBA-4481-9097-9AC393720E97}" srcOrd="0" destOrd="0" parTransId="{61D0C8FB-D3B6-41EC-8612-2A9D03BC8608}" sibTransId="{65199854-E816-42D6-AB6C-B3BA6E305828}"/>
    <dgm:cxn modelId="{1C973EF9-C98D-274A-AE27-C10B5014D799}" srcId="{773A14AD-6A4A-244F-98C8-DA667B2A54C2}" destId="{B6655A9F-A94E-6646-88A6-E5F0B22C38E3}" srcOrd="1" destOrd="0" parTransId="{901D0728-0187-E448-9FD5-23CF71B563AF}" sibTransId="{2E81DF57-BB22-7644-9940-AAA10F7EAC74}"/>
    <dgm:cxn modelId="{3B805CC9-2DE6-C148-B322-2B096ABA238A}" srcId="{1AE1BEAB-1BBA-4481-9097-9AC393720E97}" destId="{AAFF5C3F-7A38-E34F-81C2-E926A1745FA5}" srcOrd="3" destOrd="0" parTransId="{68489AF7-9C01-4546-80ED-179A4982ED31}" sibTransId="{5799D9FD-82BF-D640-9CD8-493623920AC1}"/>
    <dgm:cxn modelId="{3EAB5E12-3569-0547-B700-A70836CB52C5}" srcId="{9DA7232C-BB98-4B8B-A193-03696B722C94}" destId="{773A14AD-6A4A-244F-98C8-DA667B2A54C2}" srcOrd="2" destOrd="0" parTransId="{608B6B6C-F02D-BC4D-8292-6514C727D1AF}" sibTransId="{F1C21018-7F89-C145-B4CD-A397DD4CCE8A}"/>
    <dgm:cxn modelId="{A41936F6-66D7-C242-B958-65B9679A6745}" type="presOf" srcId="{BBC18876-E33D-0A47-9E72-C815AD90E75A}" destId="{181CFD57-D023-D64E-8962-EB657E23C677}" srcOrd="0" destOrd="0" presId="urn:microsoft.com/office/officeart/2016/7/layout/HorizontalActionList"/>
    <dgm:cxn modelId="{4B50EC63-B2D1-8C49-A647-671F26AABEC4}" type="presOf" srcId="{AAFF5C3F-7A38-E34F-81C2-E926A1745FA5}" destId="{C96B89ED-9947-4A4F-BA7C-A258F83E62C8}" srcOrd="0" destOrd="3" presId="urn:microsoft.com/office/officeart/2016/7/layout/HorizontalActionList"/>
    <dgm:cxn modelId="{1483D375-D5B9-204F-9E0C-EAE2B8666694}" srcId="{773A14AD-6A4A-244F-98C8-DA667B2A54C2}" destId="{BBC18876-E33D-0A47-9E72-C815AD90E75A}" srcOrd="0" destOrd="0" parTransId="{FC7576F2-9E1F-CD40-A298-DAD5F02AC3C2}" sibTransId="{F7D592D4-EC05-A34E-9163-D6EF34E20C31}"/>
    <dgm:cxn modelId="{357C9514-817E-E349-AB80-B8B28804FFC9}" type="presOf" srcId="{BC22230F-7FEF-4846-ADE4-10E7122992C4}" destId="{FDA80542-2F96-D942-8A73-09FD166711C9}" srcOrd="0" destOrd="0" presId="urn:microsoft.com/office/officeart/2016/7/layout/HorizontalActionList"/>
    <dgm:cxn modelId="{43F2C68B-CFCC-7C4E-BACC-9D9C5C83598D}" type="presOf" srcId="{B6655A9F-A94E-6646-88A6-E5F0B22C38E3}" destId="{181CFD57-D023-D64E-8962-EB657E23C677}" srcOrd="0" destOrd="1" presId="urn:microsoft.com/office/officeart/2016/7/layout/HorizontalActionList"/>
    <dgm:cxn modelId="{3DE1E8B0-F2A5-A648-A84C-EF5315B13CFE}" srcId="{BC22230F-7FEF-4846-ADE4-10E7122992C4}" destId="{F4155E68-9167-5D44-BD17-0FEACFA2D113}" srcOrd="1" destOrd="0" parTransId="{F73F3E3C-D8EA-A14C-A4D7-86C162088BC4}" sibTransId="{19D0A461-E008-A14F-B23C-1281A8340EC6}"/>
    <dgm:cxn modelId="{61435DF0-A07F-F742-B7B0-D38DB1FA9C85}" type="presOf" srcId="{AA1056B7-1ED6-724F-A9F8-3DE76C5EB78A}" destId="{39539C02-8F34-EB41-AF57-8E9E7450792C}" srcOrd="0" destOrd="2" presId="urn:microsoft.com/office/officeart/2016/7/layout/HorizontalActionList"/>
    <dgm:cxn modelId="{4D6A5F40-AADB-B444-8635-B98B4EA9955B}" type="presOf" srcId="{59A57E38-3769-824F-AA7B-5DC975952600}" destId="{83205603-CE9F-8348-B3A4-7DB70CE32A2C}" srcOrd="0" destOrd="0" presId="urn:microsoft.com/office/officeart/2016/7/layout/HorizontalActionList"/>
    <dgm:cxn modelId="{659CEE12-76D1-F74D-A942-4E1D777AD4E0}" type="presOf" srcId="{1AE1BEAB-1BBA-4481-9097-9AC393720E97}" destId="{3DE734A7-0752-1B48-BC15-4700B9E0B624}" srcOrd="0" destOrd="0" presId="urn:microsoft.com/office/officeart/2016/7/layout/HorizontalActionList"/>
    <dgm:cxn modelId="{07AE9223-A930-5743-8630-1F7DEB7D6B37}" type="presOf" srcId="{70A4AA48-4C6B-BC44-BD43-118DC3E68CE3}" destId="{47CA67AC-8423-0940-87F8-9216521011D9}" srcOrd="0" destOrd="0" presId="urn:microsoft.com/office/officeart/2016/7/layout/HorizontalActionList"/>
    <dgm:cxn modelId="{9377B5AD-C233-154D-8228-9BBD8249B188}" type="presOf" srcId="{F4155E68-9167-5D44-BD17-0FEACFA2D113}" destId="{47CA67AC-8423-0940-87F8-9216521011D9}" srcOrd="0" destOrd="1" presId="urn:microsoft.com/office/officeart/2016/7/layout/HorizontalActionList"/>
    <dgm:cxn modelId="{41CD1822-8C48-984B-B62C-CC268228EBB1}" type="presOf" srcId="{C697DB62-DF1A-0B4D-9E24-23894E030359}" destId="{181CFD57-D023-D64E-8962-EB657E23C677}" srcOrd="0" destOrd="2" presId="urn:microsoft.com/office/officeart/2016/7/layout/HorizontalActionList"/>
    <dgm:cxn modelId="{7771D950-DA13-8D45-85B1-C9D46F71DF52}" type="presOf" srcId="{773A14AD-6A4A-244F-98C8-DA667B2A54C2}" destId="{BC534E33-FEFC-9C4C-BA13-84DBDCB59519}" srcOrd="0" destOrd="0" presId="urn:microsoft.com/office/officeart/2016/7/layout/HorizontalActionList"/>
    <dgm:cxn modelId="{53C4AD9D-3BEE-224E-97B6-50B4B3474D42}" srcId="{9DA7232C-BB98-4B8B-A193-03696B722C94}" destId="{59A57E38-3769-824F-AA7B-5DC975952600}" srcOrd="1" destOrd="0" parTransId="{45A0EBBD-19BC-594C-8AAE-4DF91E799B9C}" sibTransId="{68BDE236-AB9C-B74B-A85D-428B0AB36F1E}"/>
    <dgm:cxn modelId="{58F6DE85-C8B8-3F48-93C7-B70B2D09D895}" type="presOf" srcId="{4A4FF5E3-2D6A-D740-9B85-02055F36365D}" destId="{C96B89ED-9947-4A4F-BA7C-A258F83E62C8}" srcOrd="0" destOrd="0" presId="urn:microsoft.com/office/officeart/2016/7/layout/HorizontalActionList"/>
    <dgm:cxn modelId="{E0295125-240A-8748-AE5A-48DCA0835F38}" srcId="{9DA7232C-BB98-4B8B-A193-03696B722C94}" destId="{BC22230F-7FEF-4846-ADE4-10E7122992C4}" srcOrd="3" destOrd="0" parTransId="{E6E1AAA4-2D4E-0F4B-AB8D-FE444656F76E}" sibTransId="{37281AF1-E547-B342-AB85-DC8C28CCD6AC}"/>
    <dgm:cxn modelId="{443E3E75-3415-1F4F-9FDC-E3E976D5C483}" srcId="{1AE1BEAB-1BBA-4481-9097-9AC393720E97}" destId="{F318F952-ABCB-944D-92E6-711BF8A2A615}" srcOrd="1" destOrd="0" parTransId="{2A14EAB5-BED4-294C-A642-244C9A1E9878}" sibTransId="{AE5DAF3D-D912-0842-A7E7-7B696CB187CC}"/>
    <dgm:cxn modelId="{B85A693C-1A8D-8148-81AF-D7FC786E8AA3}" srcId="{773A14AD-6A4A-244F-98C8-DA667B2A54C2}" destId="{C697DB62-DF1A-0B4D-9E24-23894E030359}" srcOrd="2" destOrd="0" parTransId="{80E3C5F2-F822-1B47-8CC5-298C2FFB27E0}" sibTransId="{526B5D79-1B33-6D48-B3DD-521505B53CC2}"/>
    <dgm:cxn modelId="{1D3E6076-2111-3449-8F48-914DC1FDFBFC}" type="presOf" srcId="{F318F952-ABCB-944D-92E6-711BF8A2A615}" destId="{C96B89ED-9947-4A4F-BA7C-A258F83E62C8}" srcOrd="0" destOrd="1" presId="urn:microsoft.com/office/officeart/2016/7/layout/HorizontalActionList"/>
    <dgm:cxn modelId="{6D210FD6-A251-8C43-B4F4-7154E8B62996}" srcId="{1AE1BEAB-1BBA-4481-9097-9AC393720E97}" destId="{111C49E8-0B83-7043-A054-009A345B18FB}" srcOrd="2" destOrd="0" parTransId="{C3EDC338-A92A-E24E-A2D4-8E6F34F45BCA}" sibTransId="{8FE30C0A-561F-C443-9E28-625ECF67F8E5}"/>
    <dgm:cxn modelId="{2C63296B-1A3C-8B4C-B3F5-6F5854CC6BBE}" type="presOf" srcId="{9DA7232C-BB98-4B8B-A193-03696B722C94}" destId="{6EC623F5-BBF4-FE4B-96BA-EA0A795AC5D8}" srcOrd="0" destOrd="0" presId="urn:microsoft.com/office/officeart/2016/7/layout/HorizontalActionList"/>
    <dgm:cxn modelId="{F4047C4B-FE45-064E-A722-6A5DC4451979}" srcId="{59A57E38-3769-824F-AA7B-5DC975952600}" destId="{3ABC2DB7-0F32-B747-9D3E-D41C8BBB8353}" srcOrd="1" destOrd="0" parTransId="{FC4C38A2-00BF-6D4D-A172-F028B5DC43EB}" sibTransId="{884F8C11-1C45-F644-A4D2-E63716C42C89}"/>
    <dgm:cxn modelId="{5536C997-DFE7-E14F-898F-8BF2FFAE575B}" srcId="{59A57E38-3769-824F-AA7B-5DC975952600}" destId="{A01B727A-A8CE-AF45-86E2-2E2C1F9C551B}" srcOrd="0" destOrd="0" parTransId="{7C805382-20E3-A64D-A39D-41253EBE2E07}" sibTransId="{C0306AF9-D0FA-BB41-8544-A53D2E63F526}"/>
    <dgm:cxn modelId="{7329A3DB-E94B-8F4A-888B-FA4DAAEA7453}" srcId="{1AE1BEAB-1BBA-4481-9097-9AC393720E97}" destId="{4A4FF5E3-2D6A-D740-9B85-02055F36365D}" srcOrd="0" destOrd="0" parTransId="{32E0EBDC-31D1-D64C-8062-8F45C8044E9B}" sibTransId="{64BE459C-AD15-224E-BA48-CA39C2E3A24F}"/>
    <dgm:cxn modelId="{8EA646D8-4BAD-ED47-8A67-87004C649BEE}" type="presOf" srcId="{A01B727A-A8CE-AF45-86E2-2E2C1F9C551B}" destId="{39539C02-8F34-EB41-AF57-8E9E7450792C}" srcOrd="0" destOrd="0" presId="urn:microsoft.com/office/officeart/2016/7/layout/HorizontalActionList"/>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41CA0420-287E-B44E-B635-D3346C61606D}" type="presParOf" srcId="{6EC623F5-BBF4-FE4B-96BA-EA0A795AC5D8}" destId="{3DE93749-6595-C44B-AAC1-E1FE4CEB0318}" srcOrd="2" destOrd="0" presId="urn:microsoft.com/office/officeart/2016/7/layout/HorizontalActionList"/>
    <dgm:cxn modelId="{F9CBEB9E-28E6-5246-93F9-23BD02F9817D}" type="presParOf" srcId="{3DE93749-6595-C44B-AAC1-E1FE4CEB0318}" destId="{83205603-CE9F-8348-B3A4-7DB70CE32A2C}" srcOrd="0" destOrd="0" presId="urn:microsoft.com/office/officeart/2016/7/layout/HorizontalActionList"/>
    <dgm:cxn modelId="{80391F00-9ADF-3141-AE65-54937647AAFE}" type="presParOf" srcId="{3DE93749-6595-C44B-AAC1-E1FE4CEB0318}" destId="{39539C02-8F34-EB41-AF57-8E9E7450792C}" srcOrd="1" destOrd="0" presId="urn:microsoft.com/office/officeart/2016/7/layout/HorizontalActionList"/>
    <dgm:cxn modelId="{D3CC8E72-0C40-814D-A588-478213A5DC4F}" type="presParOf" srcId="{6EC623F5-BBF4-FE4B-96BA-EA0A795AC5D8}" destId="{79FA74F9-5008-8B4C-8BF3-2E71989F3C74}" srcOrd="3" destOrd="0" presId="urn:microsoft.com/office/officeart/2016/7/layout/HorizontalActionList"/>
    <dgm:cxn modelId="{02F32A8D-6DE3-9B49-AFCF-2FF3EC319E3A}" type="presParOf" srcId="{6EC623F5-BBF4-FE4B-96BA-EA0A795AC5D8}" destId="{E0B95342-D4FA-E241-9040-3803F1EEA041}" srcOrd="4" destOrd="0" presId="urn:microsoft.com/office/officeart/2016/7/layout/HorizontalActionList"/>
    <dgm:cxn modelId="{A2E540E9-DC8F-D34D-81EA-E3176AA13D31}" type="presParOf" srcId="{E0B95342-D4FA-E241-9040-3803F1EEA041}" destId="{BC534E33-FEFC-9C4C-BA13-84DBDCB59519}" srcOrd="0" destOrd="0" presId="urn:microsoft.com/office/officeart/2016/7/layout/HorizontalActionList"/>
    <dgm:cxn modelId="{B5946CA0-5357-6C4D-90B7-90D909075E7F}" type="presParOf" srcId="{E0B95342-D4FA-E241-9040-3803F1EEA041}" destId="{181CFD57-D023-D64E-8962-EB657E23C677}" srcOrd="1" destOrd="0" presId="urn:microsoft.com/office/officeart/2016/7/layout/HorizontalActionList"/>
    <dgm:cxn modelId="{BDDBA93D-4145-3B4C-9AA2-981E1C84620E}" type="presParOf" srcId="{6EC623F5-BBF4-FE4B-96BA-EA0A795AC5D8}" destId="{0A52035E-EBF1-B14E-8AA4-6D8FC08BF8B1}" srcOrd="5" destOrd="0" presId="urn:microsoft.com/office/officeart/2016/7/layout/HorizontalActionList"/>
    <dgm:cxn modelId="{3302C81E-1F50-014A-AC72-0865BBD708F7}" type="presParOf" srcId="{6EC623F5-BBF4-FE4B-96BA-EA0A795AC5D8}" destId="{1EE883BB-2E01-644C-AD68-F183C6C82B1A}" srcOrd="6" destOrd="0" presId="urn:microsoft.com/office/officeart/2016/7/layout/HorizontalActionList"/>
    <dgm:cxn modelId="{F23CD608-18E0-6F40-B6D7-143CD13EFFC6}" type="presParOf" srcId="{1EE883BB-2E01-644C-AD68-F183C6C82B1A}" destId="{FDA80542-2F96-D942-8A73-09FD166711C9}" srcOrd="0" destOrd="0" presId="urn:microsoft.com/office/officeart/2016/7/layout/HorizontalActionList"/>
    <dgm:cxn modelId="{AEBD3179-402F-3945-89D7-07E3545D6369}" type="presParOf" srcId="{1EE883BB-2E01-644C-AD68-F183C6C82B1A}" destId="{47CA67AC-8423-0940-87F8-9216521011D9}"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AD181F-5E61-4768-9CDC-2916E5EA5A9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DA09A12-C605-40BF-B677-AA77B8CC4CEA}">
      <dgm:prSet/>
      <dgm:spPr/>
      <dgm:t>
        <a:bodyPr/>
        <a:lstStyle/>
        <a:p>
          <a:pPr>
            <a:lnSpc>
              <a:spcPct val="100000"/>
            </a:lnSpc>
          </a:pPr>
          <a:r>
            <a:rPr lang="en-US"/>
            <a:t>Maintain a calm presence</a:t>
          </a:r>
        </a:p>
      </dgm:t>
    </dgm:pt>
    <dgm:pt modelId="{8C731C57-B8ED-4C39-84BC-1A805E8BE25B}" type="parTrans" cxnId="{E92181EF-C361-4506-B639-C1C302CD4E11}">
      <dgm:prSet/>
      <dgm:spPr/>
      <dgm:t>
        <a:bodyPr/>
        <a:lstStyle/>
        <a:p>
          <a:endParaRPr lang="en-US"/>
        </a:p>
      </dgm:t>
    </dgm:pt>
    <dgm:pt modelId="{C57A203A-9DA4-4614-8B05-731269C327EC}" type="sibTrans" cxnId="{E92181EF-C361-4506-B639-C1C302CD4E11}">
      <dgm:prSet/>
      <dgm:spPr/>
      <dgm:t>
        <a:bodyPr/>
        <a:lstStyle/>
        <a:p>
          <a:endParaRPr lang="en-US"/>
        </a:p>
      </dgm:t>
    </dgm:pt>
    <dgm:pt modelId="{3D52973A-B0CF-45AA-8185-9A9215F7A845}">
      <dgm:prSet/>
      <dgm:spPr/>
      <dgm:t>
        <a:bodyPr/>
        <a:lstStyle/>
        <a:p>
          <a:pPr>
            <a:lnSpc>
              <a:spcPct val="100000"/>
            </a:lnSpc>
          </a:pPr>
          <a:r>
            <a:rPr lang="en-US"/>
            <a:t>Reassure by authority and presence</a:t>
          </a:r>
        </a:p>
      </dgm:t>
    </dgm:pt>
    <dgm:pt modelId="{3A7AA530-56F5-4CA4-9ADF-C7D58BBFF6A0}" type="parTrans" cxnId="{F13CE2E2-AFB0-4B95-9836-7ABA7CF75D18}">
      <dgm:prSet/>
      <dgm:spPr/>
      <dgm:t>
        <a:bodyPr/>
        <a:lstStyle/>
        <a:p>
          <a:endParaRPr lang="en-US"/>
        </a:p>
      </dgm:t>
    </dgm:pt>
    <dgm:pt modelId="{3148E708-D3BB-47B7-BCE5-816DB54EBA53}" type="sibTrans" cxnId="{F13CE2E2-AFB0-4B95-9836-7ABA7CF75D18}">
      <dgm:prSet/>
      <dgm:spPr/>
      <dgm:t>
        <a:bodyPr/>
        <a:lstStyle/>
        <a:p>
          <a:endParaRPr lang="en-US"/>
        </a:p>
      </dgm:t>
    </dgm:pt>
    <dgm:pt modelId="{FE303B09-A813-4A4F-9097-E001F1E6E7C1}">
      <dgm:prSet/>
      <dgm:spPr/>
      <dgm:t>
        <a:bodyPr/>
        <a:lstStyle/>
        <a:p>
          <a:pPr>
            <a:lnSpc>
              <a:spcPct val="100000"/>
            </a:lnSpc>
          </a:pPr>
          <a:r>
            <a:rPr lang="en-US"/>
            <a:t>Show understanding</a:t>
          </a:r>
        </a:p>
      </dgm:t>
    </dgm:pt>
    <dgm:pt modelId="{23447AE8-2649-48D6-B06B-BB3C9F3AA840}" type="parTrans" cxnId="{0E790362-A054-49F1-9660-B3B891E6A560}">
      <dgm:prSet/>
      <dgm:spPr/>
      <dgm:t>
        <a:bodyPr/>
        <a:lstStyle/>
        <a:p>
          <a:endParaRPr lang="en-US"/>
        </a:p>
      </dgm:t>
    </dgm:pt>
    <dgm:pt modelId="{D17831D6-68DD-4452-9AAF-BC03A4AF460A}" type="sibTrans" cxnId="{0E790362-A054-49F1-9660-B3B891E6A560}">
      <dgm:prSet/>
      <dgm:spPr/>
      <dgm:t>
        <a:bodyPr/>
        <a:lstStyle/>
        <a:p>
          <a:endParaRPr lang="en-US"/>
        </a:p>
      </dgm:t>
    </dgm:pt>
    <dgm:pt modelId="{F05ADBBF-F37A-4F58-9D54-C93A7403DF62}">
      <dgm:prSet/>
      <dgm:spPr/>
      <dgm:t>
        <a:bodyPr/>
        <a:lstStyle/>
        <a:p>
          <a:pPr>
            <a:lnSpc>
              <a:spcPct val="100000"/>
            </a:lnSpc>
          </a:pPr>
          <a:r>
            <a:rPr lang="en-US"/>
            <a:t>Validate concerns</a:t>
          </a:r>
        </a:p>
      </dgm:t>
    </dgm:pt>
    <dgm:pt modelId="{B10CB4CB-B66F-4A42-BF10-CFF889ADFD1C}" type="parTrans" cxnId="{2E5D4DC9-1E83-47D6-ABC6-D5FCA325D702}">
      <dgm:prSet/>
      <dgm:spPr/>
      <dgm:t>
        <a:bodyPr/>
        <a:lstStyle/>
        <a:p>
          <a:endParaRPr lang="en-US"/>
        </a:p>
      </dgm:t>
    </dgm:pt>
    <dgm:pt modelId="{FF85AE68-3DD8-4EB0-9AA1-0D5E20B52379}" type="sibTrans" cxnId="{2E5D4DC9-1E83-47D6-ABC6-D5FCA325D702}">
      <dgm:prSet/>
      <dgm:spPr/>
      <dgm:t>
        <a:bodyPr/>
        <a:lstStyle/>
        <a:p>
          <a:endParaRPr lang="en-US"/>
        </a:p>
      </dgm:t>
    </dgm:pt>
    <dgm:pt modelId="{889A3815-1C9C-487A-8EBE-058D2B74D589}">
      <dgm:prSet/>
      <dgm:spPr/>
      <dgm:t>
        <a:bodyPr/>
        <a:lstStyle/>
        <a:p>
          <a:pPr>
            <a:lnSpc>
              <a:spcPct val="100000"/>
            </a:lnSpc>
          </a:pPr>
          <a:r>
            <a:rPr lang="en-US" dirty="0"/>
            <a:t>Provide information about reactions and resources</a:t>
          </a:r>
        </a:p>
      </dgm:t>
    </dgm:pt>
    <dgm:pt modelId="{F8AC88A5-87C2-4B2D-8751-D659898528B4}" type="parTrans" cxnId="{67B5E29F-FE19-464B-8CBF-460F0D9F72C7}">
      <dgm:prSet/>
      <dgm:spPr/>
      <dgm:t>
        <a:bodyPr/>
        <a:lstStyle/>
        <a:p>
          <a:endParaRPr lang="en-US"/>
        </a:p>
      </dgm:t>
    </dgm:pt>
    <dgm:pt modelId="{BD7AC382-6BAE-43A8-8D6B-A4E2A67296F9}" type="sibTrans" cxnId="{67B5E29F-FE19-464B-8CBF-460F0D9F72C7}">
      <dgm:prSet/>
      <dgm:spPr/>
      <dgm:t>
        <a:bodyPr/>
        <a:lstStyle/>
        <a:p>
          <a:endParaRPr lang="en-US"/>
        </a:p>
      </dgm:t>
    </dgm:pt>
    <dgm:pt modelId="{0FCC4B21-56C4-4976-A5E9-3E9586C90FF5}">
      <dgm:prSet/>
      <dgm:spPr/>
      <dgm:t>
        <a:bodyPr/>
        <a:lstStyle/>
        <a:p>
          <a:pPr>
            <a:lnSpc>
              <a:spcPct val="100000"/>
            </a:lnSpc>
          </a:pPr>
          <a:r>
            <a:rPr lang="en-US"/>
            <a:t>Provide brief instruction in grounding/breathing</a:t>
          </a:r>
        </a:p>
      </dgm:t>
    </dgm:pt>
    <dgm:pt modelId="{9EA8F964-8D49-41C2-B13F-828BFD9863E2}" type="parTrans" cxnId="{81572A68-FEE7-4775-BF96-1890AEFCC8B8}">
      <dgm:prSet/>
      <dgm:spPr/>
      <dgm:t>
        <a:bodyPr/>
        <a:lstStyle/>
        <a:p>
          <a:endParaRPr lang="en-US"/>
        </a:p>
      </dgm:t>
    </dgm:pt>
    <dgm:pt modelId="{3C70E4A0-7DFE-4BB7-84D1-A1C103F1D5E0}" type="sibTrans" cxnId="{81572A68-FEE7-4775-BF96-1890AEFCC8B8}">
      <dgm:prSet/>
      <dgm:spPr/>
      <dgm:t>
        <a:bodyPr/>
        <a:lstStyle/>
        <a:p>
          <a:endParaRPr lang="en-US"/>
        </a:p>
      </dgm:t>
    </dgm:pt>
    <dgm:pt modelId="{DE879EE1-50C3-4F40-B3DF-52572BC48DCB}" type="pres">
      <dgm:prSet presAssocID="{27AD181F-5E61-4768-9CDC-2916E5EA5A9C}" presName="root" presStyleCnt="0">
        <dgm:presLayoutVars>
          <dgm:dir/>
          <dgm:resizeHandles val="exact"/>
        </dgm:presLayoutVars>
      </dgm:prSet>
      <dgm:spPr/>
      <dgm:t>
        <a:bodyPr/>
        <a:lstStyle/>
        <a:p>
          <a:endParaRPr lang="en-US"/>
        </a:p>
      </dgm:t>
    </dgm:pt>
    <dgm:pt modelId="{727D41D3-C53E-4CF7-ACBF-ADBD6753040B}" type="pres">
      <dgm:prSet presAssocID="{DDA09A12-C605-40BF-B677-AA77B8CC4CEA}" presName="compNode" presStyleCnt="0"/>
      <dgm:spPr/>
    </dgm:pt>
    <dgm:pt modelId="{52B9AF60-165E-44DC-BDE4-7E9B935FE2A9}" type="pres">
      <dgm:prSet presAssocID="{DDA09A12-C605-40BF-B677-AA77B8CC4CEA}" presName="bgRect" presStyleLbl="bgShp" presStyleIdx="0" presStyleCnt="6"/>
      <dgm:spPr/>
    </dgm:pt>
    <dgm:pt modelId="{D5D6EBBF-BBF6-488F-B9EE-8E87DC6E5F00}" type="pres">
      <dgm:prSet presAssocID="{DDA09A12-C605-40BF-B677-AA77B8CC4CE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rown"/>
        </a:ext>
      </dgm:extLst>
    </dgm:pt>
    <dgm:pt modelId="{9A990116-97EB-40E5-9807-6F9666746202}" type="pres">
      <dgm:prSet presAssocID="{DDA09A12-C605-40BF-B677-AA77B8CC4CEA}" presName="spaceRect" presStyleCnt="0"/>
      <dgm:spPr/>
    </dgm:pt>
    <dgm:pt modelId="{A9056C75-D349-47A8-BB96-5C8FAA1C48A1}" type="pres">
      <dgm:prSet presAssocID="{DDA09A12-C605-40BF-B677-AA77B8CC4CEA}" presName="parTx" presStyleLbl="revTx" presStyleIdx="0" presStyleCnt="6">
        <dgm:presLayoutVars>
          <dgm:chMax val="0"/>
          <dgm:chPref val="0"/>
        </dgm:presLayoutVars>
      </dgm:prSet>
      <dgm:spPr/>
      <dgm:t>
        <a:bodyPr/>
        <a:lstStyle/>
        <a:p>
          <a:endParaRPr lang="en-US"/>
        </a:p>
      </dgm:t>
    </dgm:pt>
    <dgm:pt modelId="{FC861725-CF64-4781-9079-5824B0E1BD40}" type="pres">
      <dgm:prSet presAssocID="{C57A203A-9DA4-4614-8B05-731269C327EC}" presName="sibTrans" presStyleCnt="0"/>
      <dgm:spPr/>
    </dgm:pt>
    <dgm:pt modelId="{A62F9834-6581-4D3D-894A-8E3FB7BEFD04}" type="pres">
      <dgm:prSet presAssocID="{3D52973A-B0CF-45AA-8185-9A9215F7A845}" presName="compNode" presStyleCnt="0"/>
      <dgm:spPr/>
    </dgm:pt>
    <dgm:pt modelId="{7E95941E-E6A9-43D1-BCB2-BC2B9746D564}" type="pres">
      <dgm:prSet presAssocID="{3D52973A-B0CF-45AA-8185-9A9215F7A845}" presName="bgRect" presStyleLbl="bgShp" presStyleIdx="1" presStyleCnt="6"/>
      <dgm:spPr/>
    </dgm:pt>
    <dgm:pt modelId="{17487814-3AD3-4ED8-95B8-A3BF3E7330CC}" type="pres">
      <dgm:prSet presAssocID="{3D52973A-B0CF-45AA-8185-9A9215F7A84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Lecturer"/>
        </a:ext>
      </dgm:extLst>
    </dgm:pt>
    <dgm:pt modelId="{31784C40-6144-4BAD-A1DB-56E5D1E91E89}" type="pres">
      <dgm:prSet presAssocID="{3D52973A-B0CF-45AA-8185-9A9215F7A845}" presName="spaceRect" presStyleCnt="0"/>
      <dgm:spPr/>
    </dgm:pt>
    <dgm:pt modelId="{256D8B7B-853D-46B9-A150-376E6BDEE5B3}" type="pres">
      <dgm:prSet presAssocID="{3D52973A-B0CF-45AA-8185-9A9215F7A845}" presName="parTx" presStyleLbl="revTx" presStyleIdx="1" presStyleCnt="6">
        <dgm:presLayoutVars>
          <dgm:chMax val="0"/>
          <dgm:chPref val="0"/>
        </dgm:presLayoutVars>
      </dgm:prSet>
      <dgm:spPr/>
      <dgm:t>
        <a:bodyPr/>
        <a:lstStyle/>
        <a:p>
          <a:endParaRPr lang="en-US"/>
        </a:p>
      </dgm:t>
    </dgm:pt>
    <dgm:pt modelId="{FD90499B-6056-421E-9142-1957B03A175C}" type="pres">
      <dgm:prSet presAssocID="{3148E708-D3BB-47B7-BCE5-816DB54EBA53}" presName="sibTrans" presStyleCnt="0"/>
      <dgm:spPr/>
    </dgm:pt>
    <dgm:pt modelId="{E65DD1CC-0E85-4725-9F0D-FB8B6875E04C}" type="pres">
      <dgm:prSet presAssocID="{FE303B09-A813-4A4F-9097-E001F1E6E7C1}" presName="compNode" presStyleCnt="0"/>
      <dgm:spPr/>
    </dgm:pt>
    <dgm:pt modelId="{B9E8A3E4-D4FC-4DAF-A670-A0761B91A7D9}" type="pres">
      <dgm:prSet presAssocID="{FE303B09-A813-4A4F-9097-E001F1E6E7C1}" presName="bgRect" presStyleLbl="bgShp" presStyleIdx="2" presStyleCnt="6"/>
      <dgm:spPr/>
    </dgm:pt>
    <dgm:pt modelId="{FDC14A80-8763-49D0-AF37-0A6F65A4D2D9}" type="pres">
      <dgm:prSet presAssocID="{FE303B09-A813-4A4F-9097-E001F1E6E7C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rama"/>
        </a:ext>
      </dgm:extLst>
    </dgm:pt>
    <dgm:pt modelId="{48B1F652-FDC0-4B3B-BF0B-BFDCC53E0550}" type="pres">
      <dgm:prSet presAssocID="{FE303B09-A813-4A4F-9097-E001F1E6E7C1}" presName="spaceRect" presStyleCnt="0"/>
      <dgm:spPr/>
    </dgm:pt>
    <dgm:pt modelId="{85635721-1C6B-4E9F-B1DF-AF79EFBF786B}" type="pres">
      <dgm:prSet presAssocID="{FE303B09-A813-4A4F-9097-E001F1E6E7C1}" presName="parTx" presStyleLbl="revTx" presStyleIdx="2" presStyleCnt="6">
        <dgm:presLayoutVars>
          <dgm:chMax val="0"/>
          <dgm:chPref val="0"/>
        </dgm:presLayoutVars>
      </dgm:prSet>
      <dgm:spPr/>
      <dgm:t>
        <a:bodyPr/>
        <a:lstStyle/>
        <a:p>
          <a:endParaRPr lang="en-US"/>
        </a:p>
      </dgm:t>
    </dgm:pt>
    <dgm:pt modelId="{57B8EA7A-8F67-46A4-A565-118C615E6DC6}" type="pres">
      <dgm:prSet presAssocID="{D17831D6-68DD-4452-9AAF-BC03A4AF460A}" presName="sibTrans" presStyleCnt="0"/>
      <dgm:spPr/>
    </dgm:pt>
    <dgm:pt modelId="{36D07312-C863-498C-93B6-5B4885523442}" type="pres">
      <dgm:prSet presAssocID="{F05ADBBF-F37A-4F58-9D54-C93A7403DF62}" presName="compNode" presStyleCnt="0"/>
      <dgm:spPr/>
    </dgm:pt>
    <dgm:pt modelId="{8DB7E114-0423-48C9-8297-B48485073334}" type="pres">
      <dgm:prSet presAssocID="{F05ADBBF-F37A-4F58-9D54-C93A7403DF62}" presName="bgRect" presStyleLbl="bgShp" presStyleIdx="3" presStyleCnt="6"/>
      <dgm:spPr/>
    </dgm:pt>
    <dgm:pt modelId="{E540CFA0-DA67-44AE-A776-7352690E91CD}" type="pres">
      <dgm:prSet presAssocID="{F05ADBBF-F37A-4F58-9D54-C93A7403DF6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heck List"/>
        </a:ext>
      </dgm:extLst>
    </dgm:pt>
    <dgm:pt modelId="{1C35A775-87BE-4F5F-B9CD-C1CE12FB2D04}" type="pres">
      <dgm:prSet presAssocID="{F05ADBBF-F37A-4F58-9D54-C93A7403DF62}" presName="spaceRect" presStyleCnt="0"/>
      <dgm:spPr/>
    </dgm:pt>
    <dgm:pt modelId="{D3D985EB-7E34-4B1B-A78F-6286F13EBD69}" type="pres">
      <dgm:prSet presAssocID="{F05ADBBF-F37A-4F58-9D54-C93A7403DF62}" presName="parTx" presStyleLbl="revTx" presStyleIdx="3" presStyleCnt="6">
        <dgm:presLayoutVars>
          <dgm:chMax val="0"/>
          <dgm:chPref val="0"/>
        </dgm:presLayoutVars>
      </dgm:prSet>
      <dgm:spPr/>
      <dgm:t>
        <a:bodyPr/>
        <a:lstStyle/>
        <a:p>
          <a:endParaRPr lang="en-US"/>
        </a:p>
      </dgm:t>
    </dgm:pt>
    <dgm:pt modelId="{5C1ED36E-E87B-43A6-A324-E3024FB13313}" type="pres">
      <dgm:prSet presAssocID="{FF85AE68-3DD8-4EB0-9AA1-0D5E20B52379}" presName="sibTrans" presStyleCnt="0"/>
      <dgm:spPr/>
    </dgm:pt>
    <dgm:pt modelId="{0981C309-6D50-4D37-B232-D9D856380E43}" type="pres">
      <dgm:prSet presAssocID="{889A3815-1C9C-487A-8EBE-058D2B74D589}" presName="compNode" presStyleCnt="0"/>
      <dgm:spPr/>
    </dgm:pt>
    <dgm:pt modelId="{A8FD9D61-B08B-4323-84F4-1FEBB96C489A}" type="pres">
      <dgm:prSet presAssocID="{889A3815-1C9C-487A-8EBE-058D2B74D589}" presName="bgRect" presStyleLbl="bgShp" presStyleIdx="4" presStyleCnt="6"/>
      <dgm:spPr/>
    </dgm:pt>
    <dgm:pt modelId="{EA4EC9DA-3646-4CE8-BC38-FE6F3A208791}" type="pres">
      <dgm:prSet presAssocID="{889A3815-1C9C-487A-8EBE-058D2B74D58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Flask"/>
        </a:ext>
      </dgm:extLst>
    </dgm:pt>
    <dgm:pt modelId="{F536CBAD-73F7-45C8-AB9F-8ADED91D7B19}" type="pres">
      <dgm:prSet presAssocID="{889A3815-1C9C-487A-8EBE-058D2B74D589}" presName="spaceRect" presStyleCnt="0"/>
      <dgm:spPr/>
    </dgm:pt>
    <dgm:pt modelId="{387A3B5D-2141-4367-8CFB-E0DA907FAA4E}" type="pres">
      <dgm:prSet presAssocID="{889A3815-1C9C-487A-8EBE-058D2B74D589}" presName="parTx" presStyleLbl="revTx" presStyleIdx="4" presStyleCnt="6">
        <dgm:presLayoutVars>
          <dgm:chMax val="0"/>
          <dgm:chPref val="0"/>
        </dgm:presLayoutVars>
      </dgm:prSet>
      <dgm:spPr/>
      <dgm:t>
        <a:bodyPr/>
        <a:lstStyle/>
        <a:p>
          <a:endParaRPr lang="en-US"/>
        </a:p>
      </dgm:t>
    </dgm:pt>
    <dgm:pt modelId="{9DC0EB7E-08CE-448A-A4A6-048D9FE61DDF}" type="pres">
      <dgm:prSet presAssocID="{BD7AC382-6BAE-43A8-8D6B-A4E2A67296F9}" presName="sibTrans" presStyleCnt="0"/>
      <dgm:spPr/>
    </dgm:pt>
    <dgm:pt modelId="{09C8584E-3AF4-4EAE-8205-FCD0FD53BE21}" type="pres">
      <dgm:prSet presAssocID="{0FCC4B21-56C4-4976-A5E9-3E9586C90FF5}" presName="compNode" presStyleCnt="0"/>
      <dgm:spPr/>
    </dgm:pt>
    <dgm:pt modelId="{E0573A5E-3987-471A-9C87-F2ADFC3F4A64}" type="pres">
      <dgm:prSet presAssocID="{0FCC4B21-56C4-4976-A5E9-3E9586C90FF5}" presName="bgRect" presStyleLbl="bgShp" presStyleIdx="5" presStyleCnt="6"/>
      <dgm:spPr/>
    </dgm:pt>
    <dgm:pt modelId="{7FF9931A-A7DB-4C3D-AF19-B208B0E84AC2}" type="pres">
      <dgm:prSet presAssocID="{0FCC4B21-56C4-4976-A5E9-3E9586C90FF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Books"/>
        </a:ext>
      </dgm:extLst>
    </dgm:pt>
    <dgm:pt modelId="{BB1A1D5A-A1FC-4E4B-A3A5-E64C379F8FA1}" type="pres">
      <dgm:prSet presAssocID="{0FCC4B21-56C4-4976-A5E9-3E9586C90FF5}" presName="spaceRect" presStyleCnt="0"/>
      <dgm:spPr/>
    </dgm:pt>
    <dgm:pt modelId="{D19CF972-77E5-413F-8AE9-0A80534C95DE}" type="pres">
      <dgm:prSet presAssocID="{0FCC4B21-56C4-4976-A5E9-3E9586C90FF5}" presName="parTx" presStyleLbl="revTx" presStyleIdx="5" presStyleCnt="6">
        <dgm:presLayoutVars>
          <dgm:chMax val="0"/>
          <dgm:chPref val="0"/>
        </dgm:presLayoutVars>
      </dgm:prSet>
      <dgm:spPr/>
      <dgm:t>
        <a:bodyPr/>
        <a:lstStyle/>
        <a:p>
          <a:endParaRPr lang="en-US"/>
        </a:p>
      </dgm:t>
    </dgm:pt>
  </dgm:ptLst>
  <dgm:cxnLst>
    <dgm:cxn modelId="{8B3B257B-38C1-2B48-84C2-10D946482C69}" type="presOf" srcId="{DDA09A12-C605-40BF-B677-AA77B8CC4CEA}" destId="{A9056C75-D349-47A8-BB96-5C8FAA1C48A1}" srcOrd="0" destOrd="0" presId="urn:microsoft.com/office/officeart/2018/2/layout/IconVerticalSolidList"/>
    <dgm:cxn modelId="{E92181EF-C361-4506-B639-C1C302CD4E11}" srcId="{27AD181F-5E61-4768-9CDC-2916E5EA5A9C}" destId="{DDA09A12-C605-40BF-B677-AA77B8CC4CEA}" srcOrd="0" destOrd="0" parTransId="{8C731C57-B8ED-4C39-84BC-1A805E8BE25B}" sibTransId="{C57A203A-9DA4-4614-8B05-731269C327EC}"/>
    <dgm:cxn modelId="{725AB7FB-39F8-1145-ACAA-38F15EDFC333}" type="presOf" srcId="{889A3815-1C9C-487A-8EBE-058D2B74D589}" destId="{387A3B5D-2141-4367-8CFB-E0DA907FAA4E}" srcOrd="0" destOrd="0" presId="urn:microsoft.com/office/officeart/2018/2/layout/IconVerticalSolidList"/>
    <dgm:cxn modelId="{9234AE22-8619-3A4B-9F84-B8DF84861C18}" type="presOf" srcId="{27AD181F-5E61-4768-9CDC-2916E5EA5A9C}" destId="{DE879EE1-50C3-4F40-B3DF-52572BC48DCB}" srcOrd="0" destOrd="0" presId="urn:microsoft.com/office/officeart/2018/2/layout/IconVerticalSolidList"/>
    <dgm:cxn modelId="{3B9C6CA1-6966-D243-A189-46AAFFD74F87}" type="presOf" srcId="{F05ADBBF-F37A-4F58-9D54-C93A7403DF62}" destId="{D3D985EB-7E34-4B1B-A78F-6286F13EBD69}" srcOrd="0" destOrd="0" presId="urn:microsoft.com/office/officeart/2018/2/layout/IconVerticalSolidList"/>
    <dgm:cxn modelId="{F13CE2E2-AFB0-4B95-9836-7ABA7CF75D18}" srcId="{27AD181F-5E61-4768-9CDC-2916E5EA5A9C}" destId="{3D52973A-B0CF-45AA-8185-9A9215F7A845}" srcOrd="1" destOrd="0" parTransId="{3A7AA530-56F5-4CA4-9ADF-C7D58BBFF6A0}" sibTransId="{3148E708-D3BB-47B7-BCE5-816DB54EBA53}"/>
    <dgm:cxn modelId="{9B3FF0CD-D481-A94B-9C1F-0B0DDCE40500}" type="presOf" srcId="{FE303B09-A813-4A4F-9097-E001F1E6E7C1}" destId="{85635721-1C6B-4E9F-B1DF-AF79EFBF786B}" srcOrd="0" destOrd="0" presId="urn:microsoft.com/office/officeart/2018/2/layout/IconVerticalSolidList"/>
    <dgm:cxn modelId="{B7BF2EEC-C74A-194A-AFD7-829D0406CFEB}" type="presOf" srcId="{0FCC4B21-56C4-4976-A5E9-3E9586C90FF5}" destId="{D19CF972-77E5-413F-8AE9-0A80534C95DE}" srcOrd="0" destOrd="0" presId="urn:microsoft.com/office/officeart/2018/2/layout/IconVerticalSolidList"/>
    <dgm:cxn modelId="{0E790362-A054-49F1-9660-B3B891E6A560}" srcId="{27AD181F-5E61-4768-9CDC-2916E5EA5A9C}" destId="{FE303B09-A813-4A4F-9097-E001F1E6E7C1}" srcOrd="2" destOrd="0" parTransId="{23447AE8-2649-48D6-B06B-BB3C9F3AA840}" sibTransId="{D17831D6-68DD-4452-9AAF-BC03A4AF460A}"/>
    <dgm:cxn modelId="{24408C3D-6E14-334B-94C5-EEA61D3F8AD0}" type="presOf" srcId="{3D52973A-B0CF-45AA-8185-9A9215F7A845}" destId="{256D8B7B-853D-46B9-A150-376E6BDEE5B3}" srcOrd="0" destOrd="0" presId="urn:microsoft.com/office/officeart/2018/2/layout/IconVerticalSolidList"/>
    <dgm:cxn modelId="{67B5E29F-FE19-464B-8CBF-460F0D9F72C7}" srcId="{27AD181F-5E61-4768-9CDC-2916E5EA5A9C}" destId="{889A3815-1C9C-487A-8EBE-058D2B74D589}" srcOrd="4" destOrd="0" parTransId="{F8AC88A5-87C2-4B2D-8751-D659898528B4}" sibTransId="{BD7AC382-6BAE-43A8-8D6B-A4E2A67296F9}"/>
    <dgm:cxn modelId="{81572A68-FEE7-4775-BF96-1890AEFCC8B8}" srcId="{27AD181F-5E61-4768-9CDC-2916E5EA5A9C}" destId="{0FCC4B21-56C4-4976-A5E9-3E9586C90FF5}" srcOrd="5" destOrd="0" parTransId="{9EA8F964-8D49-41C2-B13F-828BFD9863E2}" sibTransId="{3C70E4A0-7DFE-4BB7-84D1-A1C103F1D5E0}"/>
    <dgm:cxn modelId="{2E5D4DC9-1E83-47D6-ABC6-D5FCA325D702}" srcId="{27AD181F-5E61-4768-9CDC-2916E5EA5A9C}" destId="{F05ADBBF-F37A-4F58-9D54-C93A7403DF62}" srcOrd="3" destOrd="0" parTransId="{B10CB4CB-B66F-4A42-BF10-CFF889ADFD1C}" sibTransId="{FF85AE68-3DD8-4EB0-9AA1-0D5E20B52379}"/>
    <dgm:cxn modelId="{8B8F98B1-B2DD-E844-9A22-B7A70CD9D876}" type="presParOf" srcId="{DE879EE1-50C3-4F40-B3DF-52572BC48DCB}" destId="{727D41D3-C53E-4CF7-ACBF-ADBD6753040B}" srcOrd="0" destOrd="0" presId="urn:microsoft.com/office/officeart/2018/2/layout/IconVerticalSolidList"/>
    <dgm:cxn modelId="{6B0A32F5-E83C-C342-B484-D7E3BDDBE848}" type="presParOf" srcId="{727D41D3-C53E-4CF7-ACBF-ADBD6753040B}" destId="{52B9AF60-165E-44DC-BDE4-7E9B935FE2A9}" srcOrd="0" destOrd="0" presId="urn:microsoft.com/office/officeart/2018/2/layout/IconVerticalSolidList"/>
    <dgm:cxn modelId="{907C43BE-31A2-2246-882C-400A12BD760F}" type="presParOf" srcId="{727D41D3-C53E-4CF7-ACBF-ADBD6753040B}" destId="{D5D6EBBF-BBF6-488F-B9EE-8E87DC6E5F00}" srcOrd="1" destOrd="0" presId="urn:microsoft.com/office/officeart/2018/2/layout/IconVerticalSolidList"/>
    <dgm:cxn modelId="{DA085120-9F86-784D-BE6B-5D11FB401E5D}" type="presParOf" srcId="{727D41D3-C53E-4CF7-ACBF-ADBD6753040B}" destId="{9A990116-97EB-40E5-9807-6F9666746202}" srcOrd="2" destOrd="0" presId="urn:microsoft.com/office/officeart/2018/2/layout/IconVerticalSolidList"/>
    <dgm:cxn modelId="{83327E9B-9997-9D49-B1E1-E724044A27BA}" type="presParOf" srcId="{727D41D3-C53E-4CF7-ACBF-ADBD6753040B}" destId="{A9056C75-D349-47A8-BB96-5C8FAA1C48A1}" srcOrd="3" destOrd="0" presId="urn:microsoft.com/office/officeart/2018/2/layout/IconVerticalSolidList"/>
    <dgm:cxn modelId="{EECF0189-BF80-C742-8C35-1EB5F9DBA765}" type="presParOf" srcId="{DE879EE1-50C3-4F40-B3DF-52572BC48DCB}" destId="{FC861725-CF64-4781-9079-5824B0E1BD40}" srcOrd="1" destOrd="0" presId="urn:microsoft.com/office/officeart/2018/2/layout/IconVerticalSolidList"/>
    <dgm:cxn modelId="{7737F207-12BD-5445-BF95-0EEF2F268CD5}" type="presParOf" srcId="{DE879EE1-50C3-4F40-B3DF-52572BC48DCB}" destId="{A62F9834-6581-4D3D-894A-8E3FB7BEFD04}" srcOrd="2" destOrd="0" presId="urn:microsoft.com/office/officeart/2018/2/layout/IconVerticalSolidList"/>
    <dgm:cxn modelId="{F0F65085-6063-6546-B6A4-8DF4DBF7525A}" type="presParOf" srcId="{A62F9834-6581-4D3D-894A-8E3FB7BEFD04}" destId="{7E95941E-E6A9-43D1-BCB2-BC2B9746D564}" srcOrd="0" destOrd="0" presId="urn:microsoft.com/office/officeart/2018/2/layout/IconVerticalSolidList"/>
    <dgm:cxn modelId="{017C8B74-0EB8-DB45-A31B-0EA703551A2E}" type="presParOf" srcId="{A62F9834-6581-4D3D-894A-8E3FB7BEFD04}" destId="{17487814-3AD3-4ED8-95B8-A3BF3E7330CC}" srcOrd="1" destOrd="0" presId="urn:microsoft.com/office/officeart/2018/2/layout/IconVerticalSolidList"/>
    <dgm:cxn modelId="{85D96679-7868-284D-98B7-E701D45C8415}" type="presParOf" srcId="{A62F9834-6581-4D3D-894A-8E3FB7BEFD04}" destId="{31784C40-6144-4BAD-A1DB-56E5D1E91E89}" srcOrd="2" destOrd="0" presId="urn:microsoft.com/office/officeart/2018/2/layout/IconVerticalSolidList"/>
    <dgm:cxn modelId="{7A8E8E15-01D6-3348-BFD2-2654D9806F5D}" type="presParOf" srcId="{A62F9834-6581-4D3D-894A-8E3FB7BEFD04}" destId="{256D8B7B-853D-46B9-A150-376E6BDEE5B3}" srcOrd="3" destOrd="0" presId="urn:microsoft.com/office/officeart/2018/2/layout/IconVerticalSolidList"/>
    <dgm:cxn modelId="{15BAA9DF-24CB-8141-9F01-36BF7145DBA8}" type="presParOf" srcId="{DE879EE1-50C3-4F40-B3DF-52572BC48DCB}" destId="{FD90499B-6056-421E-9142-1957B03A175C}" srcOrd="3" destOrd="0" presId="urn:microsoft.com/office/officeart/2018/2/layout/IconVerticalSolidList"/>
    <dgm:cxn modelId="{598CA798-84FB-0D4E-B128-888A99F8E8AD}" type="presParOf" srcId="{DE879EE1-50C3-4F40-B3DF-52572BC48DCB}" destId="{E65DD1CC-0E85-4725-9F0D-FB8B6875E04C}" srcOrd="4" destOrd="0" presId="urn:microsoft.com/office/officeart/2018/2/layout/IconVerticalSolidList"/>
    <dgm:cxn modelId="{CBD89CE5-9105-BF4D-BE37-CD6C7D3A4899}" type="presParOf" srcId="{E65DD1CC-0E85-4725-9F0D-FB8B6875E04C}" destId="{B9E8A3E4-D4FC-4DAF-A670-A0761B91A7D9}" srcOrd="0" destOrd="0" presId="urn:microsoft.com/office/officeart/2018/2/layout/IconVerticalSolidList"/>
    <dgm:cxn modelId="{B1A816E4-6AD2-E04F-8F51-C791CBFBBC31}" type="presParOf" srcId="{E65DD1CC-0E85-4725-9F0D-FB8B6875E04C}" destId="{FDC14A80-8763-49D0-AF37-0A6F65A4D2D9}" srcOrd="1" destOrd="0" presId="urn:microsoft.com/office/officeart/2018/2/layout/IconVerticalSolidList"/>
    <dgm:cxn modelId="{2ACEF9A0-7C9D-184F-8A37-28FB8F83E24B}" type="presParOf" srcId="{E65DD1CC-0E85-4725-9F0D-FB8B6875E04C}" destId="{48B1F652-FDC0-4B3B-BF0B-BFDCC53E0550}" srcOrd="2" destOrd="0" presId="urn:microsoft.com/office/officeart/2018/2/layout/IconVerticalSolidList"/>
    <dgm:cxn modelId="{C642099F-8B2D-104F-9528-E7183B291F53}" type="presParOf" srcId="{E65DD1CC-0E85-4725-9F0D-FB8B6875E04C}" destId="{85635721-1C6B-4E9F-B1DF-AF79EFBF786B}" srcOrd="3" destOrd="0" presId="urn:microsoft.com/office/officeart/2018/2/layout/IconVerticalSolidList"/>
    <dgm:cxn modelId="{47677E42-B938-F445-B0A3-1B35BF347286}" type="presParOf" srcId="{DE879EE1-50C3-4F40-B3DF-52572BC48DCB}" destId="{57B8EA7A-8F67-46A4-A565-118C615E6DC6}" srcOrd="5" destOrd="0" presId="urn:microsoft.com/office/officeart/2018/2/layout/IconVerticalSolidList"/>
    <dgm:cxn modelId="{E0F07B37-325A-534B-9678-A038048D576C}" type="presParOf" srcId="{DE879EE1-50C3-4F40-B3DF-52572BC48DCB}" destId="{36D07312-C863-498C-93B6-5B4885523442}" srcOrd="6" destOrd="0" presId="urn:microsoft.com/office/officeart/2018/2/layout/IconVerticalSolidList"/>
    <dgm:cxn modelId="{EB1104A7-9AD7-A24E-A6EA-3D5E59E0FB6B}" type="presParOf" srcId="{36D07312-C863-498C-93B6-5B4885523442}" destId="{8DB7E114-0423-48C9-8297-B48485073334}" srcOrd="0" destOrd="0" presId="urn:microsoft.com/office/officeart/2018/2/layout/IconVerticalSolidList"/>
    <dgm:cxn modelId="{FBA76D23-A30A-424F-8CC3-727F9306678F}" type="presParOf" srcId="{36D07312-C863-498C-93B6-5B4885523442}" destId="{E540CFA0-DA67-44AE-A776-7352690E91CD}" srcOrd="1" destOrd="0" presId="urn:microsoft.com/office/officeart/2018/2/layout/IconVerticalSolidList"/>
    <dgm:cxn modelId="{28E226D0-AFBD-434D-A04E-D00D8C53B6D0}" type="presParOf" srcId="{36D07312-C863-498C-93B6-5B4885523442}" destId="{1C35A775-87BE-4F5F-B9CD-C1CE12FB2D04}" srcOrd="2" destOrd="0" presId="urn:microsoft.com/office/officeart/2018/2/layout/IconVerticalSolidList"/>
    <dgm:cxn modelId="{D14FAADB-51EA-B749-9ADF-92B376CCCDE7}" type="presParOf" srcId="{36D07312-C863-498C-93B6-5B4885523442}" destId="{D3D985EB-7E34-4B1B-A78F-6286F13EBD69}" srcOrd="3" destOrd="0" presId="urn:microsoft.com/office/officeart/2018/2/layout/IconVerticalSolidList"/>
    <dgm:cxn modelId="{CADA5BB2-C2DB-054A-BCF0-E6BA671A441C}" type="presParOf" srcId="{DE879EE1-50C3-4F40-B3DF-52572BC48DCB}" destId="{5C1ED36E-E87B-43A6-A324-E3024FB13313}" srcOrd="7" destOrd="0" presId="urn:microsoft.com/office/officeart/2018/2/layout/IconVerticalSolidList"/>
    <dgm:cxn modelId="{DA9E8275-91A5-EF41-877D-33ECEBD0F87C}" type="presParOf" srcId="{DE879EE1-50C3-4F40-B3DF-52572BC48DCB}" destId="{0981C309-6D50-4D37-B232-D9D856380E43}" srcOrd="8" destOrd="0" presId="urn:microsoft.com/office/officeart/2018/2/layout/IconVerticalSolidList"/>
    <dgm:cxn modelId="{CB309016-DE80-5848-8455-8AE042C61DCF}" type="presParOf" srcId="{0981C309-6D50-4D37-B232-D9D856380E43}" destId="{A8FD9D61-B08B-4323-84F4-1FEBB96C489A}" srcOrd="0" destOrd="0" presId="urn:microsoft.com/office/officeart/2018/2/layout/IconVerticalSolidList"/>
    <dgm:cxn modelId="{55DA79DB-C26D-5A43-B066-07685FA81EC3}" type="presParOf" srcId="{0981C309-6D50-4D37-B232-D9D856380E43}" destId="{EA4EC9DA-3646-4CE8-BC38-FE6F3A208791}" srcOrd="1" destOrd="0" presId="urn:microsoft.com/office/officeart/2018/2/layout/IconVerticalSolidList"/>
    <dgm:cxn modelId="{0144B84D-A00F-B44E-AE2F-1B0392F47F93}" type="presParOf" srcId="{0981C309-6D50-4D37-B232-D9D856380E43}" destId="{F536CBAD-73F7-45C8-AB9F-8ADED91D7B19}" srcOrd="2" destOrd="0" presId="urn:microsoft.com/office/officeart/2018/2/layout/IconVerticalSolidList"/>
    <dgm:cxn modelId="{2D6FB351-4C6C-1248-B804-8E54E1546338}" type="presParOf" srcId="{0981C309-6D50-4D37-B232-D9D856380E43}" destId="{387A3B5D-2141-4367-8CFB-E0DA907FAA4E}" srcOrd="3" destOrd="0" presId="urn:microsoft.com/office/officeart/2018/2/layout/IconVerticalSolidList"/>
    <dgm:cxn modelId="{35F783B7-D4CD-F848-90F4-F2A20260FA61}" type="presParOf" srcId="{DE879EE1-50C3-4F40-B3DF-52572BC48DCB}" destId="{9DC0EB7E-08CE-448A-A4A6-048D9FE61DDF}" srcOrd="9" destOrd="0" presId="urn:microsoft.com/office/officeart/2018/2/layout/IconVerticalSolidList"/>
    <dgm:cxn modelId="{53681648-1419-E54B-8263-B1B9424932B1}" type="presParOf" srcId="{DE879EE1-50C3-4F40-B3DF-52572BC48DCB}" destId="{09C8584E-3AF4-4EAE-8205-FCD0FD53BE21}" srcOrd="10" destOrd="0" presId="urn:microsoft.com/office/officeart/2018/2/layout/IconVerticalSolidList"/>
    <dgm:cxn modelId="{9BC87E1A-DD99-F349-8B31-C420B857964F}" type="presParOf" srcId="{09C8584E-3AF4-4EAE-8205-FCD0FD53BE21}" destId="{E0573A5E-3987-471A-9C87-F2ADFC3F4A64}" srcOrd="0" destOrd="0" presId="urn:microsoft.com/office/officeart/2018/2/layout/IconVerticalSolidList"/>
    <dgm:cxn modelId="{A01CCB1C-1593-AD41-8F17-C99DD8CA4D98}" type="presParOf" srcId="{09C8584E-3AF4-4EAE-8205-FCD0FD53BE21}" destId="{7FF9931A-A7DB-4C3D-AF19-B208B0E84AC2}" srcOrd="1" destOrd="0" presId="urn:microsoft.com/office/officeart/2018/2/layout/IconVerticalSolidList"/>
    <dgm:cxn modelId="{12FD8E12-CCAD-5D4B-887D-9971AA86F61C}" type="presParOf" srcId="{09C8584E-3AF4-4EAE-8205-FCD0FD53BE21}" destId="{BB1A1D5A-A1FC-4E4B-A3A5-E64C379F8FA1}" srcOrd="2" destOrd="0" presId="urn:microsoft.com/office/officeart/2018/2/layout/IconVerticalSolidList"/>
    <dgm:cxn modelId="{BD15F614-DF10-0247-BA4D-24CD18CA8E5E}" type="presParOf" srcId="{09C8584E-3AF4-4EAE-8205-FCD0FD53BE21}" destId="{D19CF972-77E5-413F-8AE9-0A80534C95D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1AE1BEAB-1BBA-4481-9097-9AC393720E97}">
      <dgm:prSet/>
      <dgm:spPr>
        <a:solidFill>
          <a:schemeClr val="accent6">
            <a:lumMod val="75000"/>
          </a:schemeClr>
        </a:solidFill>
        <a:ln>
          <a:solidFill>
            <a:srgbClr val="FF0000"/>
          </a:solidFill>
        </a:ln>
      </dgm:spPr>
      <dgm:t>
        <a:bodyPr/>
        <a:lstStyle/>
        <a:p>
          <a:r>
            <a:rPr lang="en-US" b="1" dirty="0">
              <a:latin typeface="+mn-lt"/>
              <a:cs typeface="Arial" charset="0"/>
            </a:rPr>
            <a:t>Be With</a:t>
          </a:r>
          <a:endParaRPr lang="en-US" dirty="0"/>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30F4152B-C75A-4517-907C-BBB0E15CA150}">
      <dgm:prSet custT="1"/>
      <dgm:spPr>
        <a:solidFill>
          <a:schemeClr val="accent6">
            <a:lumMod val="20000"/>
            <a:lumOff val="80000"/>
            <a:alpha val="90000"/>
          </a:schemeClr>
        </a:solidFill>
      </dgm:spPr>
      <dgm:t>
        <a:bodyPr/>
        <a:lstStyle/>
        <a:p>
          <a:r>
            <a:rPr lang="en-US" sz="2400" dirty="0"/>
            <a:t>Maintain presence</a:t>
          </a: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4DE3A34C-F15C-4D2B-9294-D4FE07B2ACE4}">
      <dgm:prSet/>
      <dgm:spPr>
        <a:solidFill>
          <a:schemeClr val="accent5">
            <a:lumMod val="75000"/>
          </a:schemeClr>
        </a:solidFill>
        <a:ln>
          <a:solidFill>
            <a:srgbClr val="FF0000"/>
          </a:solidFill>
        </a:ln>
      </dgm:spPr>
      <dgm:t>
        <a:bodyPr/>
        <a:lstStyle/>
        <a:p>
          <a:r>
            <a:rPr lang="en-US" b="1" dirty="0"/>
            <a:t>Promote Connection</a:t>
          </a:r>
        </a:p>
      </dgm:t>
    </dgm:pt>
    <dgm:pt modelId="{7213B9C2-E776-4E90-BA68-ACF6A7A2D63C}" type="parTrans" cxnId="{17965895-4AC1-4766-9D08-193EF6DE463B}">
      <dgm:prSet/>
      <dgm:spPr/>
      <dgm:t>
        <a:bodyPr/>
        <a:lstStyle/>
        <a:p>
          <a:endParaRPr lang="en-US"/>
        </a:p>
      </dgm:t>
    </dgm:pt>
    <dgm:pt modelId="{C282D352-514F-4F61-BA97-0D0F0522E030}" type="sibTrans" cxnId="{17965895-4AC1-4766-9D08-193EF6DE463B}">
      <dgm:prSet phldrT="2" phldr="0"/>
      <dgm:spPr/>
      <dgm:t>
        <a:bodyPr/>
        <a:lstStyle/>
        <a:p>
          <a:endParaRPr lang="en-US"/>
        </a:p>
      </dgm:t>
    </dgm:pt>
    <dgm:pt modelId="{3037C9D6-D4DE-42C7-BD03-A569005B5ABF}">
      <dgm:prSet custT="1"/>
      <dgm:spPr>
        <a:solidFill>
          <a:schemeClr val="accent5">
            <a:lumMod val="20000"/>
            <a:lumOff val="80000"/>
            <a:alpha val="90000"/>
          </a:schemeClr>
        </a:solidFill>
      </dgm:spPr>
      <dgm:t>
        <a:bodyPr/>
        <a:lstStyle/>
        <a:p>
          <a:pPr>
            <a:buClr>
              <a:srgbClr val="FF0000"/>
            </a:buClr>
            <a:buSzPct val="90000"/>
          </a:pPr>
          <a:r>
            <a:rPr lang="en-US" sz="2400" dirty="0"/>
            <a:t>Find trusted others</a:t>
          </a:r>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C5490CA0-4E63-4EB1-8FED-E5811A953720}">
      <dgm:prSet/>
      <dgm:spPr>
        <a:solidFill>
          <a:schemeClr val="accent4"/>
        </a:solidFill>
        <a:ln>
          <a:solidFill>
            <a:srgbClr val="FF0000"/>
          </a:solidFill>
        </a:ln>
      </dgm:spPr>
      <dgm:t>
        <a:bodyPr/>
        <a:lstStyle/>
        <a:p>
          <a:r>
            <a:rPr lang="en-US" b="1" dirty="0"/>
            <a:t>Reduce Isolation</a:t>
          </a:r>
          <a:endParaRPr lang="en-US" dirty="0"/>
        </a:p>
      </dgm:t>
    </dgm:pt>
    <dgm:pt modelId="{4F15E8BF-C96F-4573-B40D-3F072DEAB214}" type="parTrans" cxnId="{078B2F38-19F9-436A-BEEC-7F26AFB417B0}">
      <dgm:prSet/>
      <dgm:spPr/>
      <dgm:t>
        <a:bodyPr/>
        <a:lstStyle/>
        <a:p>
          <a:endParaRPr lang="en-US"/>
        </a:p>
      </dgm:t>
    </dgm:pt>
    <dgm:pt modelId="{006F3E9A-AFE7-4735-9677-D9FFCCA3CDE9}" type="sibTrans" cxnId="{078B2F38-19F9-436A-BEEC-7F26AFB417B0}">
      <dgm:prSet phldrT="3" phldr="0"/>
      <dgm:spPr/>
      <dgm:t>
        <a:bodyPr/>
        <a:lstStyle/>
        <a:p>
          <a:endParaRPr lang="en-US"/>
        </a:p>
      </dgm:t>
    </dgm:pt>
    <dgm:pt modelId="{87802234-BD83-42AB-90AC-8D5391DCC3A5}">
      <dgm:prSet custT="1"/>
      <dgm:spPr>
        <a:solidFill>
          <a:schemeClr val="accent4">
            <a:lumMod val="20000"/>
            <a:lumOff val="80000"/>
            <a:alpha val="90000"/>
          </a:schemeClr>
        </a:solidFill>
      </dgm:spPr>
      <dgm:t>
        <a:bodyPr/>
        <a:lstStyle/>
        <a:p>
          <a:r>
            <a:rPr lang="en-US" sz="2400"/>
            <a:t>Improve understanding</a:t>
          </a:r>
          <a:endParaRPr lang="en-US" sz="2400" dirty="0"/>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ADF64A85-CA4B-A243-8D9A-6172C07E7F54}">
      <dgm:prSet custT="1"/>
      <dgm:spPr>
        <a:solidFill>
          <a:schemeClr val="accent6">
            <a:lumMod val="20000"/>
            <a:lumOff val="80000"/>
            <a:alpha val="90000"/>
          </a:schemeClr>
        </a:solidFill>
      </dgm:spPr>
      <dgm:t>
        <a:bodyPr/>
        <a:lstStyle/>
        <a:p>
          <a:r>
            <a:rPr lang="en-US" sz="2400" dirty="0"/>
            <a:t>Keep eye contact</a:t>
          </a:r>
        </a:p>
      </dgm:t>
    </dgm:pt>
    <dgm:pt modelId="{9D35E59D-5ECB-474A-9A0B-3171E1FAA61F}" type="parTrans" cxnId="{FB0E1A78-F253-1648-BBBC-293EA37F44A7}">
      <dgm:prSet/>
      <dgm:spPr/>
      <dgm:t>
        <a:bodyPr/>
        <a:lstStyle/>
        <a:p>
          <a:endParaRPr lang="en-US"/>
        </a:p>
      </dgm:t>
    </dgm:pt>
    <dgm:pt modelId="{2AEF74B9-5E1A-7546-A083-6EC92E5E8E46}" type="sibTrans" cxnId="{FB0E1A78-F253-1648-BBBC-293EA37F44A7}">
      <dgm:prSet/>
      <dgm:spPr/>
      <dgm:t>
        <a:bodyPr/>
        <a:lstStyle/>
        <a:p>
          <a:endParaRPr lang="en-US"/>
        </a:p>
      </dgm:t>
    </dgm:pt>
    <dgm:pt modelId="{D4EDD532-EFF8-C24C-97A4-163F7F99F4D4}">
      <dgm:prSet custT="1"/>
      <dgm:spPr>
        <a:solidFill>
          <a:schemeClr val="accent6">
            <a:lumMod val="20000"/>
            <a:lumOff val="80000"/>
            <a:alpha val="90000"/>
          </a:schemeClr>
        </a:solidFill>
      </dgm:spPr>
      <dgm:t>
        <a:bodyPr/>
        <a:lstStyle/>
        <a:p>
          <a:r>
            <a:rPr lang="en-US" sz="2400" dirty="0"/>
            <a:t>Listen</a:t>
          </a:r>
        </a:p>
      </dgm:t>
    </dgm:pt>
    <dgm:pt modelId="{6660B9C5-04FB-C845-B0BD-86B9452B62ED}" type="parTrans" cxnId="{C8833926-FFC5-7544-BD0A-D982CD37422D}">
      <dgm:prSet/>
      <dgm:spPr/>
      <dgm:t>
        <a:bodyPr/>
        <a:lstStyle/>
        <a:p>
          <a:endParaRPr lang="en-US"/>
        </a:p>
      </dgm:t>
    </dgm:pt>
    <dgm:pt modelId="{63B1D07E-2B23-9140-ADC0-DD6929E435A9}" type="sibTrans" cxnId="{C8833926-FFC5-7544-BD0A-D982CD37422D}">
      <dgm:prSet/>
      <dgm:spPr/>
      <dgm:t>
        <a:bodyPr/>
        <a:lstStyle/>
        <a:p>
          <a:endParaRPr lang="en-US"/>
        </a:p>
      </dgm:t>
    </dgm:pt>
    <dgm:pt modelId="{CB93A860-E76D-5E4B-9015-4C90D8B2951E}">
      <dgm:prSet custT="1"/>
      <dgm:spPr>
        <a:solidFill>
          <a:schemeClr val="accent6">
            <a:lumMod val="20000"/>
            <a:lumOff val="80000"/>
            <a:alpha val="90000"/>
          </a:schemeClr>
        </a:solidFill>
      </dgm:spPr>
      <dgm:t>
        <a:bodyPr/>
        <a:lstStyle/>
        <a:p>
          <a:r>
            <a:rPr lang="en-US" sz="2400" dirty="0"/>
            <a:t>Empathize</a:t>
          </a:r>
        </a:p>
      </dgm:t>
    </dgm:pt>
    <dgm:pt modelId="{D26BE9AB-3125-EB47-BA6C-A32F148AFAA6}" type="parTrans" cxnId="{C0E53C04-49EA-C94A-A69B-F1409F9FE827}">
      <dgm:prSet/>
      <dgm:spPr/>
      <dgm:t>
        <a:bodyPr/>
        <a:lstStyle/>
        <a:p>
          <a:endParaRPr lang="en-US"/>
        </a:p>
      </dgm:t>
    </dgm:pt>
    <dgm:pt modelId="{3C30D61C-3EB4-B149-982E-88EA98BF8D6E}" type="sibTrans" cxnId="{C0E53C04-49EA-C94A-A69B-F1409F9FE827}">
      <dgm:prSet/>
      <dgm:spPr/>
      <dgm:t>
        <a:bodyPr/>
        <a:lstStyle/>
        <a:p>
          <a:endParaRPr lang="en-US"/>
        </a:p>
      </dgm:t>
    </dgm:pt>
    <dgm:pt modelId="{1B2E9390-2696-B54F-9555-7BD4EC0F11D8}">
      <dgm:prSet custT="1"/>
      <dgm:spPr>
        <a:solidFill>
          <a:schemeClr val="accent6">
            <a:lumMod val="20000"/>
            <a:lumOff val="80000"/>
            <a:alpha val="90000"/>
          </a:schemeClr>
        </a:solidFill>
      </dgm:spPr>
      <dgm:t>
        <a:bodyPr/>
        <a:lstStyle/>
        <a:p>
          <a:r>
            <a:rPr lang="en-US" sz="2400" dirty="0"/>
            <a:t>Accept</a:t>
          </a:r>
        </a:p>
      </dgm:t>
    </dgm:pt>
    <dgm:pt modelId="{B22E07FD-C11A-7748-9E50-B1FCAF89EB82}" type="parTrans" cxnId="{707FB79A-434E-564F-B515-7B343391862C}">
      <dgm:prSet/>
      <dgm:spPr/>
      <dgm:t>
        <a:bodyPr/>
        <a:lstStyle/>
        <a:p>
          <a:endParaRPr lang="en-US"/>
        </a:p>
      </dgm:t>
    </dgm:pt>
    <dgm:pt modelId="{A808E92F-882C-EA4B-B733-9FF7D102ABED}" type="sibTrans" cxnId="{707FB79A-434E-564F-B515-7B343391862C}">
      <dgm:prSet/>
      <dgm:spPr/>
      <dgm:t>
        <a:bodyPr/>
        <a:lstStyle/>
        <a:p>
          <a:endParaRPr lang="en-US"/>
        </a:p>
      </dgm:t>
    </dgm:pt>
    <dgm:pt modelId="{2FEDB42B-0238-6544-BC34-C896213F169A}">
      <dgm:prSet custT="1"/>
      <dgm:spPr>
        <a:solidFill>
          <a:schemeClr val="accent5">
            <a:lumMod val="20000"/>
            <a:lumOff val="80000"/>
            <a:alpha val="90000"/>
          </a:schemeClr>
        </a:solidFill>
      </dgm:spPr>
      <dgm:t>
        <a:bodyPr/>
        <a:lstStyle/>
        <a:p>
          <a:pPr>
            <a:buClr>
              <a:srgbClr val="FF0000"/>
            </a:buClr>
            <a:buSzPct val="90000"/>
          </a:pPr>
          <a:r>
            <a:rPr lang="en-US" sz="2400" dirty="0"/>
            <a:t>Foster contact with others</a:t>
          </a:r>
        </a:p>
      </dgm:t>
    </dgm:pt>
    <dgm:pt modelId="{26F8E631-F407-1A43-9CEA-4B34399DBEE7}" type="parTrans" cxnId="{ABD00482-DCFA-2341-8D17-93503BD0C73B}">
      <dgm:prSet/>
      <dgm:spPr/>
      <dgm:t>
        <a:bodyPr/>
        <a:lstStyle/>
        <a:p>
          <a:endParaRPr lang="en-US"/>
        </a:p>
      </dgm:t>
    </dgm:pt>
    <dgm:pt modelId="{05205A21-6DF1-CC43-9DEC-C60F5960A806}" type="sibTrans" cxnId="{ABD00482-DCFA-2341-8D17-93503BD0C73B}">
      <dgm:prSet/>
      <dgm:spPr/>
      <dgm:t>
        <a:bodyPr/>
        <a:lstStyle/>
        <a:p>
          <a:endParaRPr lang="en-US"/>
        </a:p>
      </dgm:t>
    </dgm:pt>
    <dgm:pt modelId="{9E71235F-39A1-504B-B32E-B0F766E69FC5}">
      <dgm:prSet custT="1"/>
      <dgm:spPr>
        <a:solidFill>
          <a:schemeClr val="accent5">
            <a:lumMod val="20000"/>
            <a:lumOff val="80000"/>
            <a:alpha val="90000"/>
          </a:schemeClr>
        </a:solidFill>
      </dgm:spPr>
      <dgm:t>
        <a:bodyPr/>
        <a:lstStyle/>
        <a:p>
          <a:pPr>
            <a:buClr>
              <a:srgbClr val="FF0000"/>
            </a:buClr>
            <a:buSzPct val="90000"/>
          </a:pPr>
          <a:r>
            <a:rPr lang="en-US" sz="2400" dirty="0"/>
            <a:t>Encourage contact with others</a:t>
          </a:r>
        </a:p>
      </dgm:t>
    </dgm:pt>
    <dgm:pt modelId="{3C95740D-4645-B645-A74E-0C5A26713828}" type="parTrans" cxnId="{BEB09F1C-0076-AA41-83E5-7CA85A4DCC41}">
      <dgm:prSet/>
      <dgm:spPr/>
      <dgm:t>
        <a:bodyPr/>
        <a:lstStyle/>
        <a:p>
          <a:endParaRPr lang="en-US"/>
        </a:p>
      </dgm:t>
    </dgm:pt>
    <dgm:pt modelId="{1CE84EAF-2F3E-4848-8860-929ED39FBCD1}" type="sibTrans" cxnId="{BEB09F1C-0076-AA41-83E5-7CA85A4DCC41}">
      <dgm:prSet/>
      <dgm:spPr/>
      <dgm:t>
        <a:bodyPr/>
        <a:lstStyle/>
        <a:p>
          <a:endParaRPr lang="en-US"/>
        </a:p>
      </dgm:t>
    </dgm:pt>
    <dgm:pt modelId="{11686A40-5D7B-5847-B272-7250F8A12246}">
      <dgm:prSet custT="1"/>
      <dgm:spPr>
        <a:solidFill>
          <a:schemeClr val="accent4">
            <a:lumMod val="20000"/>
            <a:lumOff val="80000"/>
            <a:alpha val="90000"/>
          </a:schemeClr>
        </a:solidFill>
      </dgm:spPr>
      <dgm:t>
        <a:bodyPr/>
        <a:lstStyle/>
        <a:p>
          <a:r>
            <a:rPr lang="en-US" sz="2400" dirty="0"/>
            <a:t>Correct misconceptions</a:t>
          </a:r>
        </a:p>
      </dgm:t>
    </dgm:pt>
    <dgm:pt modelId="{0B291C5B-A903-4C4F-984B-E6E20583A4DB}" type="parTrans" cxnId="{4D794AB5-8BCC-4745-AE98-56B2BCEE5D55}">
      <dgm:prSet/>
      <dgm:spPr/>
      <dgm:t>
        <a:bodyPr/>
        <a:lstStyle/>
        <a:p>
          <a:endParaRPr lang="en-US"/>
        </a:p>
      </dgm:t>
    </dgm:pt>
    <dgm:pt modelId="{4805AB0C-5823-A94A-92AB-37EEDA2F9188}" type="sibTrans" cxnId="{4D794AB5-8BCC-4745-AE98-56B2BCEE5D55}">
      <dgm:prSet/>
      <dgm:spPr/>
      <dgm:t>
        <a:bodyPr/>
        <a:lstStyle/>
        <a:p>
          <a:endParaRPr lang="en-US"/>
        </a:p>
      </dgm:t>
    </dgm:pt>
    <dgm:pt modelId="{D423E47B-6687-7D49-B377-F107D418D1BE}">
      <dgm:prSet custT="1"/>
      <dgm:spPr>
        <a:solidFill>
          <a:schemeClr val="accent4">
            <a:lumMod val="20000"/>
            <a:lumOff val="80000"/>
            <a:alpha val="90000"/>
          </a:schemeClr>
        </a:solidFill>
      </dgm:spPr>
      <dgm:t>
        <a:bodyPr/>
        <a:lstStyle/>
        <a:p>
          <a:r>
            <a:rPr lang="en-US" sz="2400"/>
            <a:t>Restore trust</a:t>
          </a:r>
          <a:endParaRPr lang="en-US" sz="2400" dirty="0"/>
        </a:p>
      </dgm:t>
    </dgm:pt>
    <dgm:pt modelId="{A468C35F-3965-4549-A093-04253E2E11D2}" type="parTrans" cxnId="{922113A9-CC78-CE40-A096-BE8CF6555562}">
      <dgm:prSet/>
      <dgm:spPr/>
      <dgm:t>
        <a:bodyPr/>
        <a:lstStyle/>
        <a:p>
          <a:endParaRPr lang="en-US"/>
        </a:p>
      </dgm:t>
    </dgm:pt>
    <dgm:pt modelId="{E30F99B3-E93C-1641-8FCB-7C13DF83934A}" type="sibTrans" cxnId="{922113A9-CC78-CE40-A096-BE8CF6555562}">
      <dgm:prSet/>
      <dgm:spPr/>
      <dgm:t>
        <a:bodyPr/>
        <a:lstStyle/>
        <a:p>
          <a:endParaRPr lang="en-US"/>
        </a:p>
      </dgm:t>
    </dgm:pt>
    <dgm:pt modelId="{5FBEB5AC-A29A-A94D-857C-48DFD096B277}">
      <dgm:prSet custT="1"/>
      <dgm:spPr>
        <a:solidFill>
          <a:schemeClr val="accent4">
            <a:lumMod val="20000"/>
            <a:lumOff val="80000"/>
            <a:alpha val="90000"/>
          </a:schemeClr>
        </a:solidFill>
      </dgm:spPr>
      <dgm:t>
        <a:bodyPr/>
        <a:lstStyle/>
        <a:p>
          <a:r>
            <a:rPr lang="en-US" sz="2400" dirty="0"/>
            <a:t>Invite and include</a:t>
          </a:r>
        </a:p>
      </dgm:t>
    </dgm:pt>
    <dgm:pt modelId="{EA444C27-3358-CD4C-8C24-E6B8D5BF99C7}" type="parTrans" cxnId="{39D28422-0C66-2C40-8583-0B9C43ECB96F}">
      <dgm:prSet/>
      <dgm:spPr/>
      <dgm:t>
        <a:bodyPr/>
        <a:lstStyle/>
        <a:p>
          <a:endParaRPr lang="en-US"/>
        </a:p>
      </dgm:t>
    </dgm:pt>
    <dgm:pt modelId="{45369983-3CC1-484E-B797-D681DEBFF625}" type="sibTrans" cxnId="{39D28422-0C66-2C40-8583-0B9C43ECB96F}">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t>
        <a:bodyPr/>
        <a:lstStyle/>
        <a:p>
          <a:endParaRPr lang="en-US"/>
        </a:p>
      </dgm:t>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3">
        <dgm:presLayoutVars>
          <dgm:chMax val="0"/>
          <dgm:chPref val="0"/>
        </dgm:presLayoutVars>
      </dgm:prSet>
      <dgm:spPr/>
      <dgm:t>
        <a:bodyPr/>
        <a:lstStyle/>
        <a:p>
          <a:endParaRPr lang="en-US"/>
        </a:p>
      </dgm:t>
    </dgm:pt>
    <dgm:pt modelId="{C96B89ED-9947-4A4F-BA7C-A258F83E62C8}" type="pres">
      <dgm:prSet presAssocID="{1AE1BEAB-1BBA-4481-9097-9AC393720E97}" presName="desTx" presStyleLbl="alignAccFollowNode1" presStyleIdx="0" presStyleCnt="3">
        <dgm:presLayoutVars/>
      </dgm:prSet>
      <dgm:spPr/>
      <dgm:t>
        <a:bodyPr/>
        <a:lstStyle/>
        <a:p>
          <a:endParaRPr lang="en-US"/>
        </a:p>
      </dgm:t>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3" custLinFactNeighborX="0" custLinFactNeighborY="-15080">
        <dgm:presLayoutVars>
          <dgm:chMax val="0"/>
          <dgm:chPref val="0"/>
        </dgm:presLayoutVars>
      </dgm:prSet>
      <dgm:spPr/>
      <dgm:t>
        <a:bodyPr/>
        <a:lstStyle/>
        <a:p>
          <a:endParaRPr lang="en-US"/>
        </a:p>
      </dgm:t>
    </dgm:pt>
    <dgm:pt modelId="{663A4983-E385-3A4C-9A2E-20E14778FCC8}" type="pres">
      <dgm:prSet presAssocID="{4DE3A34C-F15C-4D2B-9294-D4FE07B2ACE4}" presName="desTx" presStyleLbl="alignAccFollowNode1" presStyleIdx="1" presStyleCnt="3">
        <dgm:presLayoutVars/>
      </dgm:prSet>
      <dgm:spPr/>
      <dgm:t>
        <a:bodyPr/>
        <a:lstStyle/>
        <a:p>
          <a:endParaRPr lang="en-US"/>
        </a:p>
      </dgm:t>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3">
        <dgm:presLayoutVars>
          <dgm:chMax val="0"/>
          <dgm:chPref val="0"/>
        </dgm:presLayoutVars>
      </dgm:prSet>
      <dgm:spPr/>
      <dgm:t>
        <a:bodyPr/>
        <a:lstStyle/>
        <a:p>
          <a:endParaRPr lang="en-US"/>
        </a:p>
      </dgm:t>
    </dgm:pt>
    <dgm:pt modelId="{F4B04CBB-6230-B043-955E-84D5A2BA66F1}" type="pres">
      <dgm:prSet presAssocID="{C5490CA0-4E63-4EB1-8FED-E5811A953720}" presName="desTx" presStyleLbl="alignAccFollowNode1" presStyleIdx="2" presStyleCnt="3">
        <dgm:presLayoutVars/>
      </dgm:prSet>
      <dgm:spPr/>
      <dgm:t>
        <a:bodyPr/>
        <a:lstStyle/>
        <a:p>
          <a:endParaRPr lang="en-US"/>
        </a:p>
      </dgm:t>
    </dgm:pt>
  </dgm:ptLst>
  <dgm:cxnLst>
    <dgm:cxn modelId="{EE435AB6-B262-427C-A756-0AC8E507B73D}" srcId="{C5490CA0-4E63-4EB1-8FED-E5811A953720}" destId="{87802234-BD83-42AB-90AC-8D5391DCC3A5}" srcOrd="0" destOrd="0" parTransId="{29D79A10-7256-4C17-B7CC-F2136D186BA4}" sibTransId="{8CFFC607-A4C6-4F84-89E6-9FBD72B0ED49}"/>
    <dgm:cxn modelId="{5BF68FCA-F421-D848-B05B-619353687FED}" type="presOf" srcId="{D4EDD532-EFF8-C24C-97A4-163F7F99F4D4}" destId="{C96B89ED-9947-4A4F-BA7C-A258F83E62C8}" srcOrd="0" destOrd="2" presId="urn:microsoft.com/office/officeart/2016/7/layout/HorizontalActionList"/>
    <dgm:cxn modelId="{FEB6207A-A546-2348-BEBC-C24786071925}" type="presOf" srcId="{C5490CA0-4E63-4EB1-8FED-E5811A953720}" destId="{0FD8E0E6-B678-DD4E-A868-521155CD4A3D}" srcOrd="0" destOrd="0" presId="urn:microsoft.com/office/officeart/2016/7/layout/HorizontalActionList"/>
    <dgm:cxn modelId="{17965895-4AC1-4766-9D08-193EF6DE463B}" srcId="{9DA7232C-BB98-4B8B-A193-03696B722C94}" destId="{4DE3A34C-F15C-4D2B-9294-D4FE07B2ACE4}" srcOrd="1" destOrd="0" parTransId="{7213B9C2-E776-4E90-BA68-ACF6A7A2D63C}" sibTransId="{C282D352-514F-4F61-BA97-0D0F0522E030}"/>
    <dgm:cxn modelId="{707FB79A-434E-564F-B515-7B343391862C}" srcId="{1AE1BEAB-1BBA-4481-9097-9AC393720E97}" destId="{1B2E9390-2696-B54F-9555-7BD4EC0F11D8}" srcOrd="4" destOrd="0" parTransId="{B22E07FD-C11A-7748-9E50-B1FCAF89EB82}" sibTransId="{A808E92F-882C-EA4B-B733-9FF7D102ABED}"/>
    <dgm:cxn modelId="{659CEE12-76D1-F74D-A942-4E1D777AD4E0}" type="presOf" srcId="{1AE1BEAB-1BBA-4481-9097-9AC393720E97}" destId="{3DE734A7-0752-1B48-BC15-4700B9E0B624}" srcOrd="0" destOrd="0" presId="urn:microsoft.com/office/officeart/2016/7/layout/HorizontalActionList"/>
    <dgm:cxn modelId="{FB0E1A78-F253-1648-BBBC-293EA37F44A7}" srcId="{1AE1BEAB-1BBA-4481-9097-9AC393720E97}" destId="{ADF64A85-CA4B-A243-8D9A-6172C07E7F54}" srcOrd="1" destOrd="0" parTransId="{9D35E59D-5ECB-474A-9A0B-3171E1FAA61F}" sibTransId="{2AEF74B9-5E1A-7546-A083-6EC92E5E8E46}"/>
    <dgm:cxn modelId="{2CBBBFA6-5A49-014B-979D-7FF9FBBE5F5B}" type="presOf" srcId="{87802234-BD83-42AB-90AC-8D5391DCC3A5}" destId="{F4B04CBB-6230-B043-955E-84D5A2BA66F1}" srcOrd="0" destOrd="0" presId="urn:microsoft.com/office/officeart/2016/7/layout/HorizontalActionList"/>
    <dgm:cxn modelId="{C8833926-FFC5-7544-BD0A-D982CD37422D}" srcId="{1AE1BEAB-1BBA-4481-9097-9AC393720E97}" destId="{D4EDD532-EFF8-C24C-97A4-163F7F99F4D4}" srcOrd="2" destOrd="0" parTransId="{6660B9C5-04FB-C845-B0BD-86B9452B62ED}" sibTransId="{63B1D07E-2B23-9140-ADC0-DD6929E435A9}"/>
    <dgm:cxn modelId="{BEB09F1C-0076-AA41-83E5-7CA85A4DCC41}" srcId="{4DE3A34C-F15C-4D2B-9294-D4FE07B2ACE4}" destId="{9E71235F-39A1-504B-B32E-B0F766E69FC5}" srcOrd="2" destOrd="0" parTransId="{3C95740D-4645-B645-A74E-0C5A26713828}" sibTransId="{1CE84EAF-2F3E-4848-8860-929ED39FBCD1}"/>
    <dgm:cxn modelId="{751E99E8-AA21-4FF9-BA93-9185C7832994}" srcId="{9DA7232C-BB98-4B8B-A193-03696B722C94}" destId="{1AE1BEAB-1BBA-4481-9097-9AC393720E97}" srcOrd="0" destOrd="0" parTransId="{61D0C8FB-D3B6-41EC-8612-2A9D03BC8608}" sibTransId="{65199854-E816-42D6-AB6C-B3BA6E305828}"/>
    <dgm:cxn modelId="{4E0CF403-41DD-504E-858F-D4A54DB48224}" type="presOf" srcId="{ADF64A85-CA4B-A243-8D9A-6172C07E7F54}" destId="{C96B89ED-9947-4A4F-BA7C-A258F83E62C8}" srcOrd="0" destOrd="1" presId="urn:microsoft.com/office/officeart/2016/7/layout/HorizontalActionList"/>
    <dgm:cxn modelId="{4DB96864-C40D-D948-B1B1-FDE48BC2C6DD}" type="presOf" srcId="{CB93A860-E76D-5E4B-9015-4C90D8B2951E}" destId="{C96B89ED-9947-4A4F-BA7C-A258F83E62C8}" srcOrd="0" destOrd="3" presId="urn:microsoft.com/office/officeart/2016/7/layout/HorizontalActionList"/>
    <dgm:cxn modelId="{ABD00482-DCFA-2341-8D17-93503BD0C73B}" srcId="{4DE3A34C-F15C-4D2B-9294-D4FE07B2ACE4}" destId="{2FEDB42B-0238-6544-BC34-C896213F169A}" srcOrd="1" destOrd="0" parTransId="{26F8E631-F407-1A43-9CEA-4B34399DBEE7}" sibTransId="{05205A21-6DF1-CC43-9DEC-C60F5960A806}"/>
    <dgm:cxn modelId="{0976F164-6392-F642-B5F9-11FA627793C0}" type="presOf" srcId="{11686A40-5D7B-5847-B272-7250F8A12246}" destId="{F4B04CBB-6230-B043-955E-84D5A2BA66F1}" srcOrd="0" destOrd="1" presId="urn:microsoft.com/office/officeart/2016/7/layout/HorizontalActionList"/>
    <dgm:cxn modelId="{194A7BD5-823A-0B4F-A3B2-211DF6D9EBFF}" type="presOf" srcId="{4DE3A34C-F15C-4D2B-9294-D4FE07B2ACE4}" destId="{3392C23F-3812-5243-AE9C-4A7514895F30}" srcOrd="0" destOrd="0" presId="urn:microsoft.com/office/officeart/2016/7/layout/HorizontalActionList"/>
    <dgm:cxn modelId="{7FCB6D0D-9BCA-4740-8578-2BA72E404E0E}" type="presOf" srcId="{5FBEB5AC-A29A-A94D-857C-48DFD096B277}" destId="{F4B04CBB-6230-B043-955E-84D5A2BA66F1}" srcOrd="0" destOrd="3" presId="urn:microsoft.com/office/officeart/2016/7/layout/HorizontalActionList"/>
    <dgm:cxn modelId="{7230BA27-AB4C-A24F-BC3C-16BF706C3E8B}" type="presOf" srcId="{3037C9D6-D4DE-42C7-BD03-A569005B5ABF}" destId="{663A4983-E385-3A4C-9A2E-20E14778FCC8}" srcOrd="0" destOrd="0" presId="urn:microsoft.com/office/officeart/2016/7/layout/HorizontalActionList"/>
    <dgm:cxn modelId="{DEA133B5-E9AE-9343-A7F1-4E707E6245BD}" type="presOf" srcId="{2FEDB42B-0238-6544-BC34-C896213F169A}" destId="{663A4983-E385-3A4C-9A2E-20E14778FCC8}" srcOrd="0" destOrd="1" presId="urn:microsoft.com/office/officeart/2016/7/layout/HorizontalActionList"/>
    <dgm:cxn modelId="{EFF600DD-F990-3446-BE09-87A87360CC5F}" type="presOf" srcId="{9E71235F-39A1-504B-B32E-B0F766E69FC5}" destId="{663A4983-E385-3A4C-9A2E-20E14778FCC8}" srcOrd="0" destOrd="2" presId="urn:microsoft.com/office/officeart/2016/7/layout/HorizontalActionList"/>
    <dgm:cxn modelId="{39D28422-0C66-2C40-8583-0B9C43ECB96F}" srcId="{C5490CA0-4E63-4EB1-8FED-E5811A953720}" destId="{5FBEB5AC-A29A-A94D-857C-48DFD096B277}" srcOrd="3" destOrd="0" parTransId="{EA444C27-3358-CD4C-8C24-E6B8D5BF99C7}" sibTransId="{45369983-3CC1-484E-B797-D681DEBFF625}"/>
    <dgm:cxn modelId="{561BC3DD-CC23-4C59-805E-7BD6E729E21F}" srcId="{1AE1BEAB-1BBA-4481-9097-9AC393720E97}" destId="{30F4152B-C75A-4517-907C-BBB0E15CA150}" srcOrd="0" destOrd="0" parTransId="{C3D05647-4273-42C0-83B3-AC3738AE8333}" sibTransId="{94FEEE47-80A0-4494-8FAB-5A92600653A8}"/>
    <dgm:cxn modelId="{2C63296B-1A3C-8B4C-B3F5-6F5854CC6BBE}" type="presOf" srcId="{9DA7232C-BB98-4B8B-A193-03696B722C94}" destId="{6EC623F5-BBF4-FE4B-96BA-EA0A795AC5D8}" srcOrd="0" destOrd="0" presId="urn:microsoft.com/office/officeart/2016/7/layout/HorizontalActionList"/>
    <dgm:cxn modelId="{4D794AB5-8BCC-4745-AE98-56B2BCEE5D55}" srcId="{C5490CA0-4E63-4EB1-8FED-E5811A953720}" destId="{11686A40-5D7B-5847-B272-7250F8A12246}" srcOrd="1" destOrd="0" parTransId="{0B291C5B-A903-4C4F-984B-E6E20583A4DB}" sibTransId="{4805AB0C-5823-A94A-92AB-37EEDA2F9188}"/>
    <dgm:cxn modelId="{078B2F38-19F9-436A-BEEC-7F26AFB417B0}" srcId="{9DA7232C-BB98-4B8B-A193-03696B722C94}" destId="{C5490CA0-4E63-4EB1-8FED-E5811A953720}" srcOrd="2" destOrd="0" parTransId="{4F15E8BF-C96F-4573-B40D-3F072DEAB214}" sibTransId="{006F3E9A-AFE7-4735-9677-D9FFCCA3CDE9}"/>
    <dgm:cxn modelId="{8F9F91B9-B777-AE47-9AC6-9649157C05B5}" type="presOf" srcId="{D423E47B-6687-7D49-B377-F107D418D1BE}" destId="{F4B04CBB-6230-B043-955E-84D5A2BA66F1}" srcOrd="0" destOrd="2" presId="urn:microsoft.com/office/officeart/2016/7/layout/HorizontalActionList"/>
    <dgm:cxn modelId="{A73C98E5-7200-0B4D-8975-FCD5736D1311}" type="presOf" srcId="{1B2E9390-2696-B54F-9555-7BD4EC0F11D8}" destId="{C96B89ED-9947-4A4F-BA7C-A258F83E62C8}" srcOrd="0" destOrd="4" presId="urn:microsoft.com/office/officeart/2016/7/layout/HorizontalActionList"/>
    <dgm:cxn modelId="{515FF947-6D65-49ED-840E-8151334B6BF4}" srcId="{4DE3A34C-F15C-4D2B-9294-D4FE07B2ACE4}" destId="{3037C9D6-D4DE-42C7-BD03-A569005B5ABF}" srcOrd="0" destOrd="0" parTransId="{74B32624-EB8D-49A7-AE2F-062221346847}" sibTransId="{D83B649A-C017-40DB-BF71-1212621B6C14}"/>
    <dgm:cxn modelId="{B513B7B7-0AF3-1149-808C-21F57FA7EF3E}" type="presOf" srcId="{30F4152B-C75A-4517-907C-BBB0E15CA150}" destId="{C96B89ED-9947-4A4F-BA7C-A258F83E62C8}" srcOrd="0" destOrd="0" presId="urn:microsoft.com/office/officeart/2016/7/layout/HorizontalActionList"/>
    <dgm:cxn modelId="{C0E53C04-49EA-C94A-A69B-F1409F9FE827}" srcId="{1AE1BEAB-1BBA-4481-9097-9AC393720E97}" destId="{CB93A860-E76D-5E4B-9015-4C90D8B2951E}" srcOrd="3" destOrd="0" parTransId="{D26BE9AB-3125-EB47-BA6C-A32F148AFAA6}" sibTransId="{3C30D61C-3EB4-B149-982E-88EA98BF8D6E}"/>
    <dgm:cxn modelId="{922113A9-CC78-CE40-A096-BE8CF6555562}" srcId="{C5490CA0-4E63-4EB1-8FED-E5811A953720}" destId="{D423E47B-6687-7D49-B377-F107D418D1BE}" srcOrd="2" destOrd="0" parTransId="{A468C35F-3965-4549-A093-04253E2E11D2}" sibTransId="{E30F99B3-E93C-1641-8FCB-7C13DF83934A}"/>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6ECF8A-9669-41E0-B924-E10F58830C5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230439-E799-48A8-89D8-C20FDE391A61}">
      <dgm:prSet/>
      <dgm:spPr/>
      <dgm:t>
        <a:bodyPr/>
        <a:lstStyle/>
        <a:p>
          <a:pPr>
            <a:lnSpc>
              <a:spcPct val="100000"/>
            </a:lnSpc>
          </a:pPr>
          <a:r>
            <a:rPr lang="en-US"/>
            <a:t>Ask about social support</a:t>
          </a:r>
        </a:p>
      </dgm:t>
    </dgm:pt>
    <dgm:pt modelId="{30DDAB36-B015-470D-8BAD-9B8B6D13B0D6}" type="parTrans" cxnId="{0EFE7245-A010-4CA2-98FB-4BE993F5E096}">
      <dgm:prSet/>
      <dgm:spPr/>
      <dgm:t>
        <a:bodyPr/>
        <a:lstStyle/>
        <a:p>
          <a:endParaRPr lang="en-US"/>
        </a:p>
      </dgm:t>
    </dgm:pt>
    <dgm:pt modelId="{4225F77D-5481-4AE4-8BB4-31FD37DA4D08}" type="sibTrans" cxnId="{0EFE7245-A010-4CA2-98FB-4BE993F5E096}">
      <dgm:prSet/>
      <dgm:spPr/>
      <dgm:t>
        <a:bodyPr/>
        <a:lstStyle/>
        <a:p>
          <a:endParaRPr lang="en-US"/>
        </a:p>
      </dgm:t>
    </dgm:pt>
    <dgm:pt modelId="{C00A75F5-A025-47E9-BB1D-052B80D5ECDC}">
      <dgm:prSet/>
      <dgm:spPr/>
      <dgm:t>
        <a:bodyPr/>
        <a:lstStyle/>
        <a:p>
          <a:pPr>
            <a:lnSpc>
              <a:spcPct val="100000"/>
            </a:lnSpc>
          </a:pPr>
          <a:r>
            <a:rPr lang="en-US" dirty="0"/>
            <a:t>Help link with supportive others</a:t>
          </a:r>
        </a:p>
      </dgm:t>
    </dgm:pt>
    <dgm:pt modelId="{AF4CAD4E-8C9A-4514-979B-0058BA3AF95D}" type="parTrans" cxnId="{16C25213-145D-46BD-8DE1-88A66AFDA361}">
      <dgm:prSet/>
      <dgm:spPr/>
      <dgm:t>
        <a:bodyPr/>
        <a:lstStyle/>
        <a:p>
          <a:endParaRPr lang="en-US"/>
        </a:p>
      </dgm:t>
    </dgm:pt>
    <dgm:pt modelId="{68D31077-54C7-4000-9AA5-3E7EDD7F4BED}" type="sibTrans" cxnId="{16C25213-145D-46BD-8DE1-88A66AFDA361}">
      <dgm:prSet/>
      <dgm:spPr/>
      <dgm:t>
        <a:bodyPr/>
        <a:lstStyle/>
        <a:p>
          <a:endParaRPr lang="en-US"/>
        </a:p>
      </dgm:t>
    </dgm:pt>
    <dgm:pt modelId="{D6895592-FFBE-4905-96F1-61426B7B9747}">
      <dgm:prSet/>
      <dgm:spPr/>
      <dgm:t>
        <a:bodyPr/>
        <a:lstStyle/>
        <a:p>
          <a:pPr>
            <a:lnSpc>
              <a:spcPct val="100000"/>
            </a:lnSpc>
          </a:pPr>
          <a:r>
            <a:rPr lang="en-US"/>
            <a:t>Provide support yourself</a:t>
          </a:r>
        </a:p>
      </dgm:t>
    </dgm:pt>
    <dgm:pt modelId="{5700894E-02CF-4669-B297-3B668ECBE565}" type="parTrans" cxnId="{8D76DB55-DA9F-4314-A677-4947A15F669C}">
      <dgm:prSet/>
      <dgm:spPr/>
      <dgm:t>
        <a:bodyPr/>
        <a:lstStyle/>
        <a:p>
          <a:endParaRPr lang="en-US"/>
        </a:p>
      </dgm:t>
    </dgm:pt>
    <dgm:pt modelId="{963CC542-D517-4E5B-9631-3660D0B1A230}" type="sibTrans" cxnId="{8D76DB55-DA9F-4314-A677-4947A15F669C}">
      <dgm:prSet/>
      <dgm:spPr/>
      <dgm:t>
        <a:bodyPr/>
        <a:lstStyle/>
        <a:p>
          <a:endParaRPr lang="en-US"/>
        </a:p>
      </dgm:t>
    </dgm:pt>
    <dgm:pt modelId="{F3EFAEF8-455E-4F5A-92F9-D3571A54244C}">
      <dgm:prSet/>
      <dgm:spPr/>
      <dgm:t>
        <a:bodyPr/>
        <a:lstStyle/>
        <a:p>
          <a:pPr>
            <a:lnSpc>
              <a:spcPct val="100000"/>
            </a:lnSpc>
          </a:pPr>
          <a:r>
            <a:rPr lang="en-US"/>
            <a:t>Address potential negative social influences</a:t>
          </a:r>
        </a:p>
      </dgm:t>
    </dgm:pt>
    <dgm:pt modelId="{E1ED3779-F494-4D32-BA05-FD3D688D06D3}" type="parTrans" cxnId="{CD15113D-C6CB-4C0A-84D0-C5AB684FF50B}">
      <dgm:prSet/>
      <dgm:spPr/>
      <dgm:t>
        <a:bodyPr/>
        <a:lstStyle/>
        <a:p>
          <a:endParaRPr lang="en-US"/>
        </a:p>
      </dgm:t>
    </dgm:pt>
    <dgm:pt modelId="{63EA6497-0745-47A2-A865-061B6DA0A388}" type="sibTrans" cxnId="{CD15113D-C6CB-4C0A-84D0-C5AB684FF50B}">
      <dgm:prSet/>
      <dgm:spPr/>
      <dgm:t>
        <a:bodyPr/>
        <a:lstStyle/>
        <a:p>
          <a:endParaRPr lang="en-US"/>
        </a:p>
      </dgm:t>
    </dgm:pt>
    <dgm:pt modelId="{01D252C0-807E-4975-B330-05C15D5BF881}" type="pres">
      <dgm:prSet presAssocID="{636ECF8A-9669-41E0-B924-E10F58830C5F}" presName="root" presStyleCnt="0">
        <dgm:presLayoutVars>
          <dgm:dir/>
          <dgm:resizeHandles val="exact"/>
        </dgm:presLayoutVars>
      </dgm:prSet>
      <dgm:spPr/>
      <dgm:t>
        <a:bodyPr/>
        <a:lstStyle/>
        <a:p>
          <a:endParaRPr lang="en-US"/>
        </a:p>
      </dgm:t>
    </dgm:pt>
    <dgm:pt modelId="{3F46C4B0-14E6-42F0-A9A4-A0E738EF5FB6}" type="pres">
      <dgm:prSet presAssocID="{3E230439-E799-48A8-89D8-C20FDE391A61}" presName="compNode" presStyleCnt="0"/>
      <dgm:spPr/>
    </dgm:pt>
    <dgm:pt modelId="{1D17C7A7-258D-4EF4-AB61-D20CA6334294}" type="pres">
      <dgm:prSet presAssocID="{3E230439-E799-48A8-89D8-C20FDE391A61}" presName="bgRect" presStyleLbl="bgShp" presStyleIdx="0" presStyleCnt="4"/>
      <dgm:spPr/>
    </dgm:pt>
    <dgm:pt modelId="{921EE317-D2DE-4726-9CB5-6763859BC357}" type="pres">
      <dgm:prSet presAssocID="{3E230439-E799-48A8-89D8-C20FDE391A6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at Bubble"/>
        </a:ext>
      </dgm:extLst>
    </dgm:pt>
    <dgm:pt modelId="{6FA286F5-7122-4286-8F99-BA4051B8A6DD}" type="pres">
      <dgm:prSet presAssocID="{3E230439-E799-48A8-89D8-C20FDE391A61}" presName="spaceRect" presStyleCnt="0"/>
      <dgm:spPr/>
    </dgm:pt>
    <dgm:pt modelId="{4A2EC193-E5DF-4BB6-8B19-FE9984EE83F6}" type="pres">
      <dgm:prSet presAssocID="{3E230439-E799-48A8-89D8-C20FDE391A61}" presName="parTx" presStyleLbl="revTx" presStyleIdx="0" presStyleCnt="4">
        <dgm:presLayoutVars>
          <dgm:chMax val="0"/>
          <dgm:chPref val="0"/>
        </dgm:presLayoutVars>
      </dgm:prSet>
      <dgm:spPr/>
      <dgm:t>
        <a:bodyPr/>
        <a:lstStyle/>
        <a:p>
          <a:endParaRPr lang="en-US"/>
        </a:p>
      </dgm:t>
    </dgm:pt>
    <dgm:pt modelId="{2751100C-A694-4D57-80AD-6A1AAFE1883F}" type="pres">
      <dgm:prSet presAssocID="{4225F77D-5481-4AE4-8BB4-31FD37DA4D08}" presName="sibTrans" presStyleCnt="0"/>
      <dgm:spPr/>
    </dgm:pt>
    <dgm:pt modelId="{5E4CDC48-A25D-4998-9EFF-9FEFB3FE18CE}" type="pres">
      <dgm:prSet presAssocID="{C00A75F5-A025-47E9-BB1D-052B80D5ECDC}" presName="compNode" presStyleCnt="0"/>
      <dgm:spPr/>
    </dgm:pt>
    <dgm:pt modelId="{04B7A378-2162-458B-8F8B-1799A8119E33}" type="pres">
      <dgm:prSet presAssocID="{C00A75F5-A025-47E9-BB1D-052B80D5ECDC}" presName="bgRect" presStyleLbl="bgShp" presStyleIdx="1" presStyleCnt="4"/>
      <dgm:spPr/>
    </dgm:pt>
    <dgm:pt modelId="{2B8E8AB7-4EF9-4EE6-956F-62BE1072C782}" type="pres">
      <dgm:prSet presAssocID="{C00A75F5-A025-47E9-BB1D-052B80D5ECD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oup"/>
        </a:ext>
      </dgm:extLst>
    </dgm:pt>
    <dgm:pt modelId="{B2429671-4A9F-4643-A913-950AD8D31717}" type="pres">
      <dgm:prSet presAssocID="{C00A75F5-A025-47E9-BB1D-052B80D5ECDC}" presName="spaceRect" presStyleCnt="0"/>
      <dgm:spPr/>
    </dgm:pt>
    <dgm:pt modelId="{DCB84294-BF9B-43C7-94B7-ADF295144986}" type="pres">
      <dgm:prSet presAssocID="{C00A75F5-A025-47E9-BB1D-052B80D5ECDC}" presName="parTx" presStyleLbl="revTx" presStyleIdx="1" presStyleCnt="4">
        <dgm:presLayoutVars>
          <dgm:chMax val="0"/>
          <dgm:chPref val="0"/>
        </dgm:presLayoutVars>
      </dgm:prSet>
      <dgm:spPr/>
      <dgm:t>
        <a:bodyPr/>
        <a:lstStyle/>
        <a:p>
          <a:endParaRPr lang="en-US"/>
        </a:p>
      </dgm:t>
    </dgm:pt>
    <dgm:pt modelId="{838C7C03-0BCE-4D2E-9D78-AD928AF7554F}" type="pres">
      <dgm:prSet presAssocID="{68D31077-54C7-4000-9AA5-3E7EDD7F4BED}" presName="sibTrans" presStyleCnt="0"/>
      <dgm:spPr/>
    </dgm:pt>
    <dgm:pt modelId="{4D21186E-4D73-40C3-A085-60547ECE9820}" type="pres">
      <dgm:prSet presAssocID="{D6895592-FFBE-4905-96F1-61426B7B9747}" presName="compNode" presStyleCnt="0"/>
      <dgm:spPr/>
    </dgm:pt>
    <dgm:pt modelId="{B01B332B-7B2E-4A87-8648-8C0DABA0B31C}" type="pres">
      <dgm:prSet presAssocID="{D6895592-FFBE-4905-96F1-61426B7B9747}" presName="bgRect" presStyleLbl="bgShp" presStyleIdx="2" presStyleCnt="4"/>
      <dgm:spPr/>
    </dgm:pt>
    <dgm:pt modelId="{549C01AC-4509-4898-862F-3A26FCA1B279}" type="pres">
      <dgm:prSet presAssocID="{D6895592-FFBE-4905-96F1-61426B7B974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all center"/>
        </a:ext>
      </dgm:extLst>
    </dgm:pt>
    <dgm:pt modelId="{AC785774-3E10-4809-AFC8-D74CB56A8A66}" type="pres">
      <dgm:prSet presAssocID="{D6895592-FFBE-4905-96F1-61426B7B9747}" presName="spaceRect" presStyleCnt="0"/>
      <dgm:spPr/>
    </dgm:pt>
    <dgm:pt modelId="{97F4D768-50B2-4312-8CB7-7D3C4267EB17}" type="pres">
      <dgm:prSet presAssocID="{D6895592-FFBE-4905-96F1-61426B7B9747}" presName="parTx" presStyleLbl="revTx" presStyleIdx="2" presStyleCnt="4">
        <dgm:presLayoutVars>
          <dgm:chMax val="0"/>
          <dgm:chPref val="0"/>
        </dgm:presLayoutVars>
      </dgm:prSet>
      <dgm:spPr/>
      <dgm:t>
        <a:bodyPr/>
        <a:lstStyle/>
        <a:p>
          <a:endParaRPr lang="en-US"/>
        </a:p>
      </dgm:t>
    </dgm:pt>
    <dgm:pt modelId="{142E3436-6653-481B-820B-4E8AF8F6532A}" type="pres">
      <dgm:prSet presAssocID="{963CC542-D517-4E5B-9631-3660D0B1A230}" presName="sibTrans" presStyleCnt="0"/>
      <dgm:spPr/>
    </dgm:pt>
    <dgm:pt modelId="{2093A9E8-7B5B-49F8-8BA7-7C823BCBB540}" type="pres">
      <dgm:prSet presAssocID="{F3EFAEF8-455E-4F5A-92F9-D3571A54244C}" presName="compNode" presStyleCnt="0"/>
      <dgm:spPr/>
    </dgm:pt>
    <dgm:pt modelId="{7A7F84ED-513E-4531-81DD-F3EC0A3D8DF4}" type="pres">
      <dgm:prSet presAssocID="{F3EFAEF8-455E-4F5A-92F9-D3571A54244C}" presName="bgRect" presStyleLbl="bgShp" presStyleIdx="3" presStyleCnt="4"/>
      <dgm:spPr/>
    </dgm:pt>
    <dgm:pt modelId="{611391D7-7283-44C4-A5A3-D5D9A33B82D7}" type="pres">
      <dgm:prSet presAssocID="{F3EFAEF8-455E-4F5A-92F9-D3571A54244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Group"/>
        </a:ext>
      </dgm:extLst>
    </dgm:pt>
    <dgm:pt modelId="{78C31CAC-9122-4B7D-AFBE-C993D3CB625D}" type="pres">
      <dgm:prSet presAssocID="{F3EFAEF8-455E-4F5A-92F9-D3571A54244C}" presName="spaceRect" presStyleCnt="0"/>
      <dgm:spPr/>
    </dgm:pt>
    <dgm:pt modelId="{3C5AA2A8-7772-4B7E-88B1-6B57ACA48CD3}" type="pres">
      <dgm:prSet presAssocID="{F3EFAEF8-455E-4F5A-92F9-D3571A54244C}" presName="parTx" presStyleLbl="revTx" presStyleIdx="3" presStyleCnt="4">
        <dgm:presLayoutVars>
          <dgm:chMax val="0"/>
          <dgm:chPref val="0"/>
        </dgm:presLayoutVars>
      </dgm:prSet>
      <dgm:spPr/>
      <dgm:t>
        <a:bodyPr/>
        <a:lstStyle/>
        <a:p>
          <a:endParaRPr lang="en-US"/>
        </a:p>
      </dgm:t>
    </dgm:pt>
  </dgm:ptLst>
  <dgm:cxnLst>
    <dgm:cxn modelId="{A46FBA05-9904-764F-BC73-224046A029C4}" type="presOf" srcId="{3E230439-E799-48A8-89D8-C20FDE391A61}" destId="{4A2EC193-E5DF-4BB6-8B19-FE9984EE83F6}" srcOrd="0" destOrd="0" presId="urn:microsoft.com/office/officeart/2018/2/layout/IconVerticalSolidList"/>
    <dgm:cxn modelId="{36B3378C-AAF8-1649-AD86-BF874DFB6DF1}" type="presOf" srcId="{C00A75F5-A025-47E9-BB1D-052B80D5ECDC}" destId="{DCB84294-BF9B-43C7-94B7-ADF295144986}" srcOrd="0" destOrd="0" presId="urn:microsoft.com/office/officeart/2018/2/layout/IconVerticalSolidList"/>
    <dgm:cxn modelId="{0EFE7245-A010-4CA2-98FB-4BE993F5E096}" srcId="{636ECF8A-9669-41E0-B924-E10F58830C5F}" destId="{3E230439-E799-48A8-89D8-C20FDE391A61}" srcOrd="0" destOrd="0" parTransId="{30DDAB36-B015-470D-8BAD-9B8B6D13B0D6}" sibTransId="{4225F77D-5481-4AE4-8BB4-31FD37DA4D08}"/>
    <dgm:cxn modelId="{CD15113D-C6CB-4C0A-84D0-C5AB684FF50B}" srcId="{636ECF8A-9669-41E0-B924-E10F58830C5F}" destId="{F3EFAEF8-455E-4F5A-92F9-D3571A54244C}" srcOrd="3" destOrd="0" parTransId="{E1ED3779-F494-4D32-BA05-FD3D688D06D3}" sibTransId="{63EA6497-0745-47A2-A865-061B6DA0A388}"/>
    <dgm:cxn modelId="{497B877E-7A47-1140-9340-F4439AF49AA2}" type="presOf" srcId="{636ECF8A-9669-41E0-B924-E10F58830C5F}" destId="{01D252C0-807E-4975-B330-05C15D5BF881}" srcOrd="0" destOrd="0" presId="urn:microsoft.com/office/officeart/2018/2/layout/IconVerticalSolidList"/>
    <dgm:cxn modelId="{8D76DB55-DA9F-4314-A677-4947A15F669C}" srcId="{636ECF8A-9669-41E0-B924-E10F58830C5F}" destId="{D6895592-FFBE-4905-96F1-61426B7B9747}" srcOrd="2" destOrd="0" parTransId="{5700894E-02CF-4669-B297-3B668ECBE565}" sibTransId="{963CC542-D517-4E5B-9631-3660D0B1A230}"/>
    <dgm:cxn modelId="{16C25213-145D-46BD-8DE1-88A66AFDA361}" srcId="{636ECF8A-9669-41E0-B924-E10F58830C5F}" destId="{C00A75F5-A025-47E9-BB1D-052B80D5ECDC}" srcOrd="1" destOrd="0" parTransId="{AF4CAD4E-8C9A-4514-979B-0058BA3AF95D}" sibTransId="{68D31077-54C7-4000-9AA5-3E7EDD7F4BED}"/>
    <dgm:cxn modelId="{8C823A10-190E-E54A-9404-35CF188BADFF}" type="presOf" srcId="{D6895592-FFBE-4905-96F1-61426B7B9747}" destId="{97F4D768-50B2-4312-8CB7-7D3C4267EB17}" srcOrd="0" destOrd="0" presId="urn:microsoft.com/office/officeart/2018/2/layout/IconVerticalSolidList"/>
    <dgm:cxn modelId="{0775091D-1F37-004A-8AE6-5D2CFF872885}" type="presOf" srcId="{F3EFAEF8-455E-4F5A-92F9-D3571A54244C}" destId="{3C5AA2A8-7772-4B7E-88B1-6B57ACA48CD3}" srcOrd="0" destOrd="0" presId="urn:microsoft.com/office/officeart/2018/2/layout/IconVerticalSolidList"/>
    <dgm:cxn modelId="{F1B88DAC-BAF7-8349-B42F-C37BB56C77D9}" type="presParOf" srcId="{01D252C0-807E-4975-B330-05C15D5BF881}" destId="{3F46C4B0-14E6-42F0-A9A4-A0E738EF5FB6}" srcOrd="0" destOrd="0" presId="urn:microsoft.com/office/officeart/2018/2/layout/IconVerticalSolidList"/>
    <dgm:cxn modelId="{2FC1CE78-81DD-F94C-90E1-AD25D487016B}" type="presParOf" srcId="{3F46C4B0-14E6-42F0-A9A4-A0E738EF5FB6}" destId="{1D17C7A7-258D-4EF4-AB61-D20CA6334294}" srcOrd="0" destOrd="0" presId="urn:microsoft.com/office/officeart/2018/2/layout/IconVerticalSolidList"/>
    <dgm:cxn modelId="{0365C71A-5D68-F049-B822-0CFFBEA90ED2}" type="presParOf" srcId="{3F46C4B0-14E6-42F0-A9A4-A0E738EF5FB6}" destId="{921EE317-D2DE-4726-9CB5-6763859BC357}" srcOrd="1" destOrd="0" presId="urn:microsoft.com/office/officeart/2018/2/layout/IconVerticalSolidList"/>
    <dgm:cxn modelId="{E043A824-B3DE-C14A-94D1-EFF313A90333}" type="presParOf" srcId="{3F46C4B0-14E6-42F0-A9A4-A0E738EF5FB6}" destId="{6FA286F5-7122-4286-8F99-BA4051B8A6DD}" srcOrd="2" destOrd="0" presId="urn:microsoft.com/office/officeart/2018/2/layout/IconVerticalSolidList"/>
    <dgm:cxn modelId="{48A45E5B-4086-F142-AC83-7B98589CEB56}" type="presParOf" srcId="{3F46C4B0-14E6-42F0-A9A4-A0E738EF5FB6}" destId="{4A2EC193-E5DF-4BB6-8B19-FE9984EE83F6}" srcOrd="3" destOrd="0" presId="urn:microsoft.com/office/officeart/2018/2/layout/IconVerticalSolidList"/>
    <dgm:cxn modelId="{B045BE21-3886-9A49-AFC3-7B456E3E2A5F}" type="presParOf" srcId="{01D252C0-807E-4975-B330-05C15D5BF881}" destId="{2751100C-A694-4D57-80AD-6A1AAFE1883F}" srcOrd="1" destOrd="0" presId="urn:microsoft.com/office/officeart/2018/2/layout/IconVerticalSolidList"/>
    <dgm:cxn modelId="{ACB026E9-2C46-5A42-9C23-648538E1577F}" type="presParOf" srcId="{01D252C0-807E-4975-B330-05C15D5BF881}" destId="{5E4CDC48-A25D-4998-9EFF-9FEFB3FE18CE}" srcOrd="2" destOrd="0" presId="urn:microsoft.com/office/officeart/2018/2/layout/IconVerticalSolidList"/>
    <dgm:cxn modelId="{44C8E8C4-117E-734F-957F-3D032513098E}" type="presParOf" srcId="{5E4CDC48-A25D-4998-9EFF-9FEFB3FE18CE}" destId="{04B7A378-2162-458B-8F8B-1799A8119E33}" srcOrd="0" destOrd="0" presId="urn:microsoft.com/office/officeart/2018/2/layout/IconVerticalSolidList"/>
    <dgm:cxn modelId="{ABDDF0EE-6BA7-3742-9EF3-ED870CA27F6D}" type="presParOf" srcId="{5E4CDC48-A25D-4998-9EFF-9FEFB3FE18CE}" destId="{2B8E8AB7-4EF9-4EE6-956F-62BE1072C782}" srcOrd="1" destOrd="0" presId="urn:microsoft.com/office/officeart/2018/2/layout/IconVerticalSolidList"/>
    <dgm:cxn modelId="{DFA49777-95E9-2B4C-B926-2038134CC9A0}" type="presParOf" srcId="{5E4CDC48-A25D-4998-9EFF-9FEFB3FE18CE}" destId="{B2429671-4A9F-4643-A913-950AD8D31717}" srcOrd="2" destOrd="0" presId="urn:microsoft.com/office/officeart/2018/2/layout/IconVerticalSolidList"/>
    <dgm:cxn modelId="{4F2E1A5E-F45C-1A4B-B297-F9D728779FE0}" type="presParOf" srcId="{5E4CDC48-A25D-4998-9EFF-9FEFB3FE18CE}" destId="{DCB84294-BF9B-43C7-94B7-ADF295144986}" srcOrd="3" destOrd="0" presId="urn:microsoft.com/office/officeart/2018/2/layout/IconVerticalSolidList"/>
    <dgm:cxn modelId="{3A239168-F9D0-1843-95CA-9A2728072B51}" type="presParOf" srcId="{01D252C0-807E-4975-B330-05C15D5BF881}" destId="{838C7C03-0BCE-4D2E-9D78-AD928AF7554F}" srcOrd="3" destOrd="0" presId="urn:microsoft.com/office/officeart/2018/2/layout/IconVerticalSolidList"/>
    <dgm:cxn modelId="{0E7100C3-CACE-974D-A6EA-8FBCA02F1045}" type="presParOf" srcId="{01D252C0-807E-4975-B330-05C15D5BF881}" destId="{4D21186E-4D73-40C3-A085-60547ECE9820}" srcOrd="4" destOrd="0" presId="urn:microsoft.com/office/officeart/2018/2/layout/IconVerticalSolidList"/>
    <dgm:cxn modelId="{46BE81D1-E29B-A04B-A1CD-15B987C2701F}" type="presParOf" srcId="{4D21186E-4D73-40C3-A085-60547ECE9820}" destId="{B01B332B-7B2E-4A87-8648-8C0DABA0B31C}" srcOrd="0" destOrd="0" presId="urn:microsoft.com/office/officeart/2018/2/layout/IconVerticalSolidList"/>
    <dgm:cxn modelId="{8EA0A56E-9710-B242-988A-7E59B8C6F0ED}" type="presParOf" srcId="{4D21186E-4D73-40C3-A085-60547ECE9820}" destId="{549C01AC-4509-4898-862F-3A26FCA1B279}" srcOrd="1" destOrd="0" presId="urn:microsoft.com/office/officeart/2018/2/layout/IconVerticalSolidList"/>
    <dgm:cxn modelId="{B28FE83B-2462-2A4A-8612-398838357C8A}" type="presParOf" srcId="{4D21186E-4D73-40C3-A085-60547ECE9820}" destId="{AC785774-3E10-4809-AFC8-D74CB56A8A66}" srcOrd="2" destOrd="0" presId="urn:microsoft.com/office/officeart/2018/2/layout/IconVerticalSolidList"/>
    <dgm:cxn modelId="{DB22D650-5BE6-6349-8E60-8C91FAA8D007}" type="presParOf" srcId="{4D21186E-4D73-40C3-A085-60547ECE9820}" destId="{97F4D768-50B2-4312-8CB7-7D3C4267EB17}" srcOrd="3" destOrd="0" presId="urn:microsoft.com/office/officeart/2018/2/layout/IconVerticalSolidList"/>
    <dgm:cxn modelId="{276C5DE5-CE3F-5E48-A0A0-3D9CDD46B1A3}" type="presParOf" srcId="{01D252C0-807E-4975-B330-05C15D5BF881}" destId="{142E3436-6653-481B-820B-4E8AF8F6532A}" srcOrd="5" destOrd="0" presId="urn:microsoft.com/office/officeart/2018/2/layout/IconVerticalSolidList"/>
    <dgm:cxn modelId="{F0DFF0F5-D45D-B54B-A9A2-C15D2CB061A9}" type="presParOf" srcId="{01D252C0-807E-4975-B330-05C15D5BF881}" destId="{2093A9E8-7B5B-49F8-8BA7-7C823BCBB540}" srcOrd="6" destOrd="0" presId="urn:microsoft.com/office/officeart/2018/2/layout/IconVerticalSolidList"/>
    <dgm:cxn modelId="{CCB58DEC-A819-CE40-8852-EE9F2BF7A50D}" type="presParOf" srcId="{2093A9E8-7B5B-49F8-8BA7-7C823BCBB540}" destId="{7A7F84ED-513E-4531-81DD-F3EC0A3D8DF4}" srcOrd="0" destOrd="0" presId="urn:microsoft.com/office/officeart/2018/2/layout/IconVerticalSolidList"/>
    <dgm:cxn modelId="{47CA1BB3-08B9-5241-8530-5CD3F0F6100B}" type="presParOf" srcId="{2093A9E8-7B5B-49F8-8BA7-7C823BCBB540}" destId="{611391D7-7283-44C4-A5A3-D5D9A33B82D7}" srcOrd="1" destOrd="0" presId="urn:microsoft.com/office/officeart/2018/2/layout/IconVerticalSolidList"/>
    <dgm:cxn modelId="{AC3B0B9D-D91C-3D44-9F73-DE80A51609C0}" type="presParOf" srcId="{2093A9E8-7B5B-49F8-8BA7-7C823BCBB540}" destId="{78C31CAC-9122-4B7D-AFBE-C993D3CB625D}" srcOrd="2" destOrd="0" presId="urn:microsoft.com/office/officeart/2018/2/layout/IconVerticalSolidList"/>
    <dgm:cxn modelId="{2AF7E2DB-9CDF-C04E-B3DE-DA4C5C691C1D}" type="presParOf" srcId="{2093A9E8-7B5B-49F8-8BA7-7C823BCBB540}" destId="{3C5AA2A8-7772-4B7E-88B1-6B57ACA48C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1AE1BEAB-1BBA-4481-9097-9AC393720E97}">
      <dgm:prSet custT="1"/>
      <dgm:spPr>
        <a:solidFill>
          <a:schemeClr val="accent6">
            <a:lumMod val="75000"/>
          </a:schemeClr>
        </a:solidFill>
        <a:ln>
          <a:solidFill>
            <a:srgbClr val="FF0000"/>
          </a:solidFill>
        </a:ln>
      </dgm:spPr>
      <dgm:t>
        <a:bodyPr/>
        <a:lstStyle/>
        <a:p>
          <a:r>
            <a:rPr lang="en-US" sz="2000" b="1" dirty="0"/>
            <a:t>Occupational Skills</a:t>
          </a:r>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30F4152B-C75A-4517-907C-BBB0E15CA150}">
      <dgm:prSet custT="1"/>
      <dgm:spPr>
        <a:solidFill>
          <a:schemeClr val="accent6">
            <a:lumMod val="20000"/>
            <a:lumOff val="80000"/>
            <a:alpha val="90000"/>
          </a:schemeClr>
        </a:solidFill>
      </dgm:spPr>
      <dgm:t>
        <a:bodyPr/>
        <a:lstStyle/>
        <a:p>
          <a:r>
            <a:rPr lang="en-US" sz="2000" dirty="0"/>
            <a:t>Improve occupational skills to reduce risk of stress reactions in inexperienced staff:</a:t>
          </a: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4DE3A34C-F15C-4D2B-9294-D4FE07B2ACE4}">
      <dgm:prSet custT="1"/>
      <dgm:spPr>
        <a:solidFill>
          <a:schemeClr val="accent5">
            <a:lumMod val="75000"/>
          </a:schemeClr>
        </a:solidFill>
        <a:ln>
          <a:solidFill>
            <a:srgbClr val="FF0000"/>
          </a:solidFill>
        </a:ln>
      </dgm:spPr>
      <dgm:t>
        <a:bodyPr/>
        <a:lstStyle/>
        <a:p>
          <a:r>
            <a:rPr lang="en-US" sz="2000" b="1" dirty="0"/>
            <a:t>Well-Being Skills</a:t>
          </a:r>
        </a:p>
      </dgm:t>
    </dgm:pt>
    <dgm:pt modelId="{7213B9C2-E776-4E90-BA68-ACF6A7A2D63C}" type="parTrans" cxnId="{17965895-4AC1-4766-9D08-193EF6DE463B}">
      <dgm:prSet/>
      <dgm:spPr/>
      <dgm:t>
        <a:bodyPr/>
        <a:lstStyle/>
        <a:p>
          <a:endParaRPr lang="en-US"/>
        </a:p>
      </dgm:t>
    </dgm:pt>
    <dgm:pt modelId="{C282D352-514F-4F61-BA97-0D0F0522E030}" type="sibTrans" cxnId="{17965895-4AC1-4766-9D08-193EF6DE463B}">
      <dgm:prSet phldrT="2" phldr="0"/>
      <dgm:spPr/>
      <dgm:t>
        <a:bodyPr/>
        <a:lstStyle/>
        <a:p>
          <a:endParaRPr lang="en-US"/>
        </a:p>
      </dgm:t>
    </dgm:pt>
    <dgm:pt modelId="{3037C9D6-D4DE-42C7-BD03-A569005B5ABF}">
      <dgm:prSet custT="1"/>
      <dgm:spPr>
        <a:solidFill>
          <a:schemeClr val="accent5">
            <a:lumMod val="20000"/>
            <a:lumOff val="80000"/>
            <a:alpha val="90000"/>
          </a:schemeClr>
        </a:solidFill>
      </dgm:spPr>
      <dgm:t>
        <a:bodyPr/>
        <a:lstStyle/>
        <a:p>
          <a:pPr>
            <a:buClr>
              <a:srgbClr val="FF0000"/>
            </a:buClr>
            <a:buSzPct val="90000"/>
          </a:pPr>
          <a:r>
            <a:rPr lang="en-US" sz="2000" dirty="0"/>
            <a:t>Re-establish or learn new skills to deal with stress-reactions: </a:t>
          </a:r>
        </a:p>
        <a:p>
          <a:pPr>
            <a:buClr>
              <a:srgbClr val="FF0000"/>
            </a:buClr>
            <a:buSzPct val="90000"/>
          </a:pPr>
          <a:r>
            <a:rPr lang="en-US" sz="2000" dirty="0"/>
            <a:t>Calming </a:t>
          </a:r>
        </a:p>
        <a:p>
          <a:pPr>
            <a:buClr>
              <a:srgbClr val="FF0000"/>
            </a:buClr>
            <a:buSzPct val="90000"/>
          </a:pPr>
          <a:r>
            <a:rPr lang="en-US" sz="2000" dirty="0"/>
            <a:t>Problem-solving</a:t>
          </a:r>
        </a:p>
        <a:p>
          <a:pPr>
            <a:buClr>
              <a:srgbClr val="FF0000"/>
            </a:buClr>
            <a:buSzPct val="90000"/>
          </a:pPr>
          <a:r>
            <a:rPr lang="en-US" sz="2000" dirty="0"/>
            <a:t>Health and fitness</a:t>
          </a:r>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C5490CA0-4E63-4EB1-8FED-E5811A953720}">
      <dgm:prSet custT="1"/>
      <dgm:spPr>
        <a:solidFill>
          <a:schemeClr val="accent4"/>
        </a:solidFill>
        <a:ln>
          <a:solidFill>
            <a:srgbClr val="FF0000"/>
          </a:solidFill>
        </a:ln>
      </dgm:spPr>
      <dgm:t>
        <a:bodyPr/>
        <a:lstStyle/>
        <a:p>
          <a:r>
            <a:rPr lang="en-US" sz="2000" b="1" dirty="0"/>
            <a:t>Social Skills</a:t>
          </a:r>
          <a:endParaRPr lang="en-US" sz="2000" dirty="0"/>
        </a:p>
      </dgm:t>
    </dgm:pt>
    <dgm:pt modelId="{4F15E8BF-C96F-4573-B40D-3F072DEAB214}" type="parTrans" cxnId="{078B2F38-19F9-436A-BEEC-7F26AFB417B0}">
      <dgm:prSet/>
      <dgm:spPr/>
      <dgm:t>
        <a:bodyPr/>
        <a:lstStyle/>
        <a:p>
          <a:endParaRPr lang="en-US"/>
        </a:p>
      </dgm:t>
    </dgm:pt>
    <dgm:pt modelId="{006F3E9A-AFE7-4735-9677-D9FFCCA3CDE9}" type="sibTrans" cxnId="{078B2F38-19F9-436A-BEEC-7F26AFB417B0}">
      <dgm:prSet phldrT="3" phldr="0"/>
      <dgm:spPr/>
      <dgm:t>
        <a:bodyPr/>
        <a:lstStyle/>
        <a:p>
          <a:endParaRPr lang="en-US"/>
        </a:p>
      </dgm:t>
    </dgm:pt>
    <dgm:pt modelId="{87802234-BD83-42AB-90AC-8D5391DCC3A5}">
      <dgm:prSet custT="1"/>
      <dgm:spPr>
        <a:solidFill>
          <a:schemeClr val="accent4">
            <a:lumMod val="20000"/>
            <a:lumOff val="80000"/>
            <a:alpha val="90000"/>
          </a:schemeClr>
        </a:solidFill>
      </dgm:spPr>
      <dgm:t>
        <a:bodyPr/>
        <a:lstStyle/>
        <a:p>
          <a:r>
            <a:rPr lang="en-US" sz="2000" dirty="0"/>
            <a:t>Re-establish or learn social skills to deal with stress-reactions:</a:t>
          </a:r>
        </a:p>
        <a:p>
          <a:r>
            <a:rPr lang="en-US" sz="2000" dirty="0"/>
            <a:t>Requesting support</a:t>
          </a:r>
        </a:p>
        <a:p>
          <a:r>
            <a:rPr lang="en-US" sz="2000" dirty="0"/>
            <a:t>Conflict resolution</a:t>
          </a:r>
        </a:p>
        <a:p>
          <a:r>
            <a:rPr lang="en-US" sz="2000" dirty="0"/>
            <a:t>Assertiveness</a:t>
          </a:r>
        </a:p>
        <a:p>
          <a:r>
            <a:rPr lang="en-US" sz="2000" dirty="0"/>
            <a:t>Seeking mentoring</a:t>
          </a:r>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788D1FFA-2263-B84A-8B00-0015B2C4F29C}">
      <dgm:prSet custT="1"/>
      <dgm:spPr/>
      <dgm:t>
        <a:bodyPr/>
        <a:lstStyle/>
        <a:p>
          <a:r>
            <a:rPr lang="en-US" sz="2000" dirty="0"/>
            <a:t>Train</a:t>
          </a:r>
        </a:p>
        <a:p>
          <a:r>
            <a:rPr lang="en-US" sz="2000" dirty="0"/>
            <a:t>Retrain</a:t>
          </a:r>
        </a:p>
        <a:p>
          <a:r>
            <a:rPr lang="en-US" sz="2000" dirty="0"/>
            <a:t>Reassign</a:t>
          </a:r>
        </a:p>
      </dgm:t>
    </dgm:pt>
    <dgm:pt modelId="{F696244C-6EBF-4049-BB3F-2DB44D5581D0}" type="parTrans" cxnId="{423F54F0-6D02-524E-8D35-5FBF6A81A3B0}">
      <dgm:prSet/>
      <dgm:spPr/>
      <dgm:t>
        <a:bodyPr/>
        <a:lstStyle/>
        <a:p>
          <a:endParaRPr lang="en-US"/>
        </a:p>
      </dgm:t>
    </dgm:pt>
    <dgm:pt modelId="{0B53CAA1-4E87-0144-9C0E-6F8DD5547441}" type="sibTrans" cxnId="{423F54F0-6D02-524E-8D35-5FBF6A81A3B0}">
      <dgm:prSet/>
      <dgm:spPr/>
      <dgm:t>
        <a:bodyPr/>
        <a:lstStyle/>
        <a:p>
          <a:endParaRPr lang="en-US"/>
        </a:p>
      </dgm:t>
    </dgm:pt>
    <dgm:pt modelId="{F89763A1-5C28-D74E-A349-3DD14AEC9E17}">
      <dgm:prSet custT="1"/>
      <dgm:spPr/>
      <dgm:t>
        <a:bodyPr/>
        <a:lstStyle/>
        <a:p>
          <a:r>
            <a:rPr lang="en-US" sz="2000" dirty="0"/>
            <a:t>Mentor back to duty</a:t>
          </a:r>
        </a:p>
      </dgm:t>
    </dgm:pt>
    <dgm:pt modelId="{BE6EFEC9-2A20-F441-9EE9-009C3F3E1379}" type="parTrans" cxnId="{7374553C-55CD-BE42-AACC-9C24F9BC173A}">
      <dgm:prSet/>
      <dgm:spPr/>
      <dgm:t>
        <a:bodyPr/>
        <a:lstStyle/>
        <a:p>
          <a:endParaRPr lang="en-US"/>
        </a:p>
      </dgm:t>
    </dgm:pt>
    <dgm:pt modelId="{41FB1DAD-71FC-134F-8623-C90FA213F392}" type="sibTrans" cxnId="{7374553C-55CD-BE42-AACC-9C24F9BC173A}">
      <dgm:prSet/>
      <dgm:spPr/>
      <dgm:t>
        <a:bodyPr/>
        <a:lstStyle/>
        <a:p>
          <a:endParaRPr lang="en-US"/>
        </a:p>
      </dgm:t>
    </dgm:pt>
    <dgm:pt modelId="{6F5415E2-1485-3B48-B52F-2C293CE7C310}">
      <dgm:prSet custT="1"/>
      <dgm:spPr/>
      <dgm:t>
        <a:bodyPr/>
        <a:lstStyle/>
        <a:p>
          <a:pPr>
            <a:buClr>
              <a:srgbClr val="FF0000"/>
            </a:buClr>
            <a:buSzPct val="90000"/>
          </a:pPr>
          <a:r>
            <a:rPr lang="en-US" sz="2000" dirty="0"/>
            <a:t>Managing trauma and loss reminders</a:t>
          </a:r>
        </a:p>
      </dgm:t>
    </dgm:pt>
    <dgm:pt modelId="{13CE64ED-2A97-1B4F-B59C-167CE1E50630}" type="parTrans" cxnId="{4518F9CE-44CF-8D44-A0DF-67DAA36C6804}">
      <dgm:prSet/>
      <dgm:spPr/>
      <dgm:t>
        <a:bodyPr/>
        <a:lstStyle/>
        <a:p>
          <a:endParaRPr lang="en-US"/>
        </a:p>
      </dgm:t>
    </dgm:pt>
    <dgm:pt modelId="{F4377F20-B795-8F45-863F-C95F9FF8B57B}" type="sibTrans" cxnId="{4518F9CE-44CF-8D44-A0DF-67DAA36C6804}">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t>
        <a:bodyPr/>
        <a:lstStyle/>
        <a:p>
          <a:endParaRPr lang="en-US"/>
        </a:p>
      </dgm:t>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3">
        <dgm:presLayoutVars>
          <dgm:chMax val="0"/>
          <dgm:chPref val="0"/>
        </dgm:presLayoutVars>
      </dgm:prSet>
      <dgm:spPr/>
      <dgm:t>
        <a:bodyPr/>
        <a:lstStyle/>
        <a:p>
          <a:endParaRPr lang="en-US"/>
        </a:p>
      </dgm:t>
    </dgm:pt>
    <dgm:pt modelId="{C96B89ED-9947-4A4F-BA7C-A258F83E62C8}" type="pres">
      <dgm:prSet presAssocID="{1AE1BEAB-1BBA-4481-9097-9AC393720E97}" presName="desTx" presStyleLbl="alignAccFollowNode1" presStyleIdx="0" presStyleCnt="3">
        <dgm:presLayoutVars/>
      </dgm:prSet>
      <dgm:spPr/>
      <dgm:t>
        <a:bodyPr/>
        <a:lstStyle/>
        <a:p>
          <a:endParaRPr lang="en-US"/>
        </a:p>
      </dgm:t>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3">
        <dgm:presLayoutVars>
          <dgm:chMax val="0"/>
          <dgm:chPref val="0"/>
        </dgm:presLayoutVars>
      </dgm:prSet>
      <dgm:spPr/>
      <dgm:t>
        <a:bodyPr/>
        <a:lstStyle/>
        <a:p>
          <a:endParaRPr lang="en-US"/>
        </a:p>
      </dgm:t>
    </dgm:pt>
    <dgm:pt modelId="{663A4983-E385-3A4C-9A2E-20E14778FCC8}" type="pres">
      <dgm:prSet presAssocID="{4DE3A34C-F15C-4D2B-9294-D4FE07B2ACE4}" presName="desTx" presStyleLbl="alignAccFollowNode1" presStyleIdx="1" presStyleCnt="3">
        <dgm:presLayoutVars/>
      </dgm:prSet>
      <dgm:spPr/>
      <dgm:t>
        <a:bodyPr/>
        <a:lstStyle/>
        <a:p>
          <a:endParaRPr lang="en-US"/>
        </a:p>
      </dgm:t>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3">
        <dgm:presLayoutVars>
          <dgm:chMax val="0"/>
          <dgm:chPref val="0"/>
        </dgm:presLayoutVars>
      </dgm:prSet>
      <dgm:spPr/>
      <dgm:t>
        <a:bodyPr/>
        <a:lstStyle/>
        <a:p>
          <a:endParaRPr lang="en-US"/>
        </a:p>
      </dgm:t>
    </dgm:pt>
    <dgm:pt modelId="{F4B04CBB-6230-B043-955E-84D5A2BA66F1}" type="pres">
      <dgm:prSet presAssocID="{C5490CA0-4E63-4EB1-8FED-E5811A953720}" presName="desTx" presStyleLbl="alignAccFollowNode1" presStyleIdx="2" presStyleCnt="3">
        <dgm:presLayoutVars/>
      </dgm:prSet>
      <dgm:spPr/>
      <dgm:t>
        <a:bodyPr/>
        <a:lstStyle/>
        <a:p>
          <a:endParaRPr lang="en-US"/>
        </a:p>
      </dgm:t>
    </dgm:pt>
  </dgm:ptLst>
  <dgm:cxnLst>
    <dgm:cxn modelId="{515FF947-6D65-49ED-840E-8151334B6BF4}" srcId="{4DE3A34C-F15C-4D2B-9294-D4FE07B2ACE4}" destId="{3037C9D6-D4DE-42C7-BD03-A569005B5ABF}" srcOrd="0" destOrd="0" parTransId="{74B32624-EB8D-49A7-AE2F-062221346847}" sibTransId="{D83B649A-C017-40DB-BF71-1212621B6C14}"/>
    <dgm:cxn modelId="{659CEE12-76D1-F74D-A942-4E1D777AD4E0}" type="presOf" srcId="{1AE1BEAB-1BBA-4481-9097-9AC393720E97}" destId="{3DE734A7-0752-1B48-BC15-4700B9E0B624}" srcOrd="0" destOrd="0" presId="urn:microsoft.com/office/officeart/2016/7/layout/HorizontalActionList"/>
    <dgm:cxn modelId="{2C63296B-1A3C-8B4C-B3F5-6F5854CC6BBE}" type="presOf" srcId="{9DA7232C-BB98-4B8B-A193-03696B722C94}" destId="{6EC623F5-BBF4-FE4B-96BA-EA0A795AC5D8}" srcOrd="0" destOrd="0" presId="urn:microsoft.com/office/officeart/2016/7/layout/HorizontalActionList"/>
    <dgm:cxn modelId="{7374553C-55CD-BE42-AACC-9C24F9BC173A}" srcId="{1AE1BEAB-1BBA-4481-9097-9AC393720E97}" destId="{F89763A1-5C28-D74E-A349-3DD14AEC9E17}" srcOrd="2" destOrd="0" parTransId="{BE6EFEC9-2A20-F441-9EE9-009C3F3E1379}" sibTransId="{41FB1DAD-71FC-134F-8623-C90FA213F392}"/>
    <dgm:cxn modelId="{4518F9CE-44CF-8D44-A0DF-67DAA36C6804}" srcId="{4DE3A34C-F15C-4D2B-9294-D4FE07B2ACE4}" destId="{6F5415E2-1485-3B48-B52F-2C293CE7C310}" srcOrd="1" destOrd="0" parTransId="{13CE64ED-2A97-1B4F-B59C-167CE1E50630}" sibTransId="{F4377F20-B795-8F45-863F-C95F9FF8B57B}"/>
    <dgm:cxn modelId="{078B2F38-19F9-436A-BEEC-7F26AFB417B0}" srcId="{9DA7232C-BB98-4B8B-A193-03696B722C94}" destId="{C5490CA0-4E63-4EB1-8FED-E5811A953720}" srcOrd="2" destOrd="0" parTransId="{4F15E8BF-C96F-4573-B40D-3F072DEAB214}" sibTransId="{006F3E9A-AFE7-4735-9677-D9FFCCA3CDE9}"/>
    <dgm:cxn modelId="{2CBBBFA6-5A49-014B-979D-7FF9FBBE5F5B}" type="presOf" srcId="{87802234-BD83-42AB-90AC-8D5391DCC3A5}" destId="{F4B04CBB-6230-B043-955E-84D5A2BA66F1}" srcOrd="0" destOrd="0" presId="urn:microsoft.com/office/officeart/2016/7/layout/HorizontalActionList"/>
    <dgm:cxn modelId="{FEB6207A-A546-2348-BEBC-C24786071925}" type="presOf" srcId="{C5490CA0-4E63-4EB1-8FED-E5811A953720}" destId="{0FD8E0E6-B678-DD4E-A868-521155CD4A3D}" srcOrd="0" destOrd="0" presId="urn:microsoft.com/office/officeart/2016/7/layout/HorizontalActionList"/>
    <dgm:cxn modelId="{194A7BD5-823A-0B4F-A3B2-211DF6D9EBFF}" type="presOf" srcId="{4DE3A34C-F15C-4D2B-9294-D4FE07B2ACE4}" destId="{3392C23F-3812-5243-AE9C-4A7514895F30}" srcOrd="0" destOrd="0" presId="urn:microsoft.com/office/officeart/2016/7/layout/HorizontalActionList"/>
    <dgm:cxn modelId="{337D4DD0-325A-A44E-8A43-1AF8AA49B5EA}" type="presOf" srcId="{6F5415E2-1485-3B48-B52F-2C293CE7C310}" destId="{663A4983-E385-3A4C-9A2E-20E14778FCC8}" srcOrd="0" destOrd="1" presId="urn:microsoft.com/office/officeart/2016/7/layout/HorizontalActionList"/>
    <dgm:cxn modelId="{561BC3DD-CC23-4C59-805E-7BD6E729E21F}" srcId="{1AE1BEAB-1BBA-4481-9097-9AC393720E97}" destId="{30F4152B-C75A-4517-907C-BBB0E15CA150}" srcOrd="0" destOrd="0" parTransId="{C3D05647-4273-42C0-83B3-AC3738AE8333}" sibTransId="{94FEEE47-80A0-4494-8FAB-5A92600653A8}"/>
    <dgm:cxn modelId="{05D5F333-8509-BD47-A4A3-8236C5BE448A}" type="presOf" srcId="{788D1FFA-2263-B84A-8B00-0015B2C4F29C}" destId="{C96B89ED-9947-4A4F-BA7C-A258F83E62C8}" srcOrd="0" destOrd="1" presId="urn:microsoft.com/office/officeart/2016/7/layout/HorizontalActionList"/>
    <dgm:cxn modelId="{7230BA27-AB4C-A24F-BC3C-16BF706C3E8B}" type="presOf" srcId="{3037C9D6-D4DE-42C7-BD03-A569005B5ABF}" destId="{663A4983-E385-3A4C-9A2E-20E14778FCC8}" srcOrd="0" destOrd="0" presId="urn:microsoft.com/office/officeart/2016/7/layout/HorizontalActionList"/>
    <dgm:cxn modelId="{C4BB769A-CB29-2E45-B114-B8121A982A40}" type="presOf" srcId="{F89763A1-5C28-D74E-A349-3DD14AEC9E17}" destId="{C96B89ED-9947-4A4F-BA7C-A258F83E62C8}" srcOrd="0" destOrd="2" presId="urn:microsoft.com/office/officeart/2016/7/layout/HorizontalActionList"/>
    <dgm:cxn modelId="{423F54F0-6D02-524E-8D35-5FBF6A81A3B0}" srcId="{1AE1BEAB-1BBA-4481-9097-9AC393720E97}" destId="{788D1FFA-2263-B84A-8B00-0015B2C4F29C}" srcOrd="1" destOrd="0" parTransId="{F696244C-6EBF-4049-BB3F-2DB44D5581D0}" sibTransId="{0B53CAA1-4E87-0144-9C0E-6F8DD5547441}"/>
    <dgm:cxn modelId="{17965895-4AC1-4766-9D08-193EF6DE463B}" srcId="{9DA7232C-BB98-4B8B-A193-03696B722C94}" destId="{4DE3A34C-F15C-4D2B-9294-D4FE07B2ACE4}" srcOrd="1" destOrd="0" parTransId="{7213B9C2-E776-4E90-BA68-ACF6A7A2D63C}" sibTransId="{C282D352-514F-4F61-BA97-0D0F0522E030}"/>
    <dgm:cxn modelId="{B513B7B7-0AF3-1149-808C-21F57FA7EF3E}" type="presOf" srcId="{30F4152B-C75A-4517-907C-BBB0E15CA150}" destId="{C96B89ED-9947-4A4F-BA7C-A258F83E62C8}" srcOrd="0" destOrd="0" presId="urn:microsoft.com/office/officeart/2016/7/layout/HorizontalActionList"/>
    <dgm:cxn modelId="{EE435AB6-B262-427C-A756-0AC8E507B73D}" srcId="{C5490CA0-4E63-4EB1-8FED-E5811A953720}" destId="{87802234-BD83-42AB-90AC-8D5391DCC3A5}" srcOrd="0" destOrd="0" parTransId="{29D79A10-7256-4C17-B7CC-F2136D186BA4}" sibTransId="{8CFFC607-A4C6-4F84-89E6-9FBD72B0ED49}"/>
    <dgm:cxn modelId="{751E99E8-AA21-4FF9-BA93-9185C7832994}" srcId="{9DA7232C-BB98-4B8B-A193-03696B722C94}" destId="{1AE1BEAB-1BBA-4481-9097-9AC393720E97}" srcOrd="0" destOrd="0" parTransId="{61D0C8FB-D3B6-41EC-8612-2A9D03BC8608}" sibTransId="{65199854-E816-42D6-AB6C-B3BA6E305828}"/>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A921B-2F88-5A42-873E-6B1BD60BFF02}">
      <dsp:nvSpPr>
        <dsp:cNvPr id="0" name=""/>
        <dsp:cNvSpPr/>
      </dsp:nvSpPr>
      <dsp:spPr>
        <a:xfrm>
          <a:off x="0" y="2757"/>
          <a:ext cx="7886700" cy="587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B8B66-02B6-084D-B76A-40BA56FB5218}">
      <dsp:nvSpPr>
        <dsp:cNvPr id="0" name=""/>
        <dsp:cNvSpPr/>
      </dsp:nvSpPr>
      <dsp:spPr>
        <a:xfrm>
          <a:off x="177666" y="134906"/>
          <a:ext cx="323030" cy="32303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D6D0F-B3A2-5F4D-861C-CE8FA7D7EA39}">
      <dsp:nvSpPr>
        <dsp:cNvPr id="0" name=""/>
        <dsp:cNvSpPr/>
      </dsp:nvSpPr>
      <dsp:spPr>
        <a:xfrm>
          <a:off x="678363" y="2757"/>
          <a:ext cx="7208336" cy="58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159" tIns="62159" rIns="62159" bIns="62159" numCol="1" spcCol="1270" anchor="ctr" anchorCtr="0">
          <a:noAutofit/>
        </a:bodyPr>
        <a:lstStyle/>
        <a:p>
          <a:pPr lvl="0" algn="l" defTabSz="889000">
            <a:lnSpc>
              <a:spcPct val="100000"/>
            </a:lnSpc>
            <a:spcBef>
              <a:spcPct val="0"/>
            </a:spcBef>
            <a:spcAft>
              <a:spcPct val="35000"/>
            </a:spcAft>
          </a:pPr>
          <a:r>
            <a:rPr lang="en-US" sz="2000" kern="1200"/>
            <a:t>SFA is a framework to improve recovery from stress reactions</a:t>
          </a:r>
          <a:endParaRPr lang="en-US" sz="2000" kern="1200" dirty="0"/>
        </a:p>
      </dsp:txBody>
      <dsp:txXfrm>
        <a:off x="678363" y="2757"/>
        <a:ext cx="7208336" cy="587327"/>
      </dsp:txXfrm>
    </dsp:sp>
    <dsp:sp modelId="{C298EA94-07C5-43F7-B468-5EBFED557843}">
      <dsp:nvSpPr>
        <dsp:cNvPr id="0" name=""/>
        <dsp:cNvSpPr/>
      </dsp:nvSpPr>
      <dsp:spPr>
        <a:xfrm>
          <a:off x="0" y="736916"/>
          <a:ext cx="7886700" cy="587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FF9EB1-41F5-44D1-AAD6-5DB3B0ABCA90}">
      <dsp:nvSpPr>
        <dsp:cNvPr id="0" name=""/>
        <dsp:cNvSpPr/>
      </dsp:nvSpPr>
      <dsp:spPr>
        <a:xfrm>
          <a:off x="177666" y="869065"/>
          <a:ext cx="323030" cy="3230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2A28FE-510C-4D36-B12A-65F11D11A358}">
      <dsp:nvSpPr>
        <dsp:cNvPr id="0" name=""/>
        <dsp:cNvSpPr/>
      </dsp:nvSpPr>
      <dsp:spPr>
        <a:xfrm>
          <a:off x="678363" y="736916"/>
          <a:ext cx="7208336" cy="58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159" tIns="62159" rIns="62159" bIns="62159" numCol="1" spcCol="1270" anchor="ctr" anchorCtr="0">
          <a:noAutofit/>
        </a:bodyPr>
        <a:lstStyle/>
        <a:p>
          <a:pPr lvl="0" algn="l" defTabSz="889000">
            <a:lnSpc>
              <a:spcPct val="100000"/>
            </a:lnSpc>
            <a:spcBef>
              <a:spcPct val="0"/>
            </a:spcBef>
            <a:spcAft>
              <a:spcPct val="35000"/>
            </a:spcAft>
          </a:pPr>
          <a:r>
            <a:rPr lang="en-US" sz="2000" kern="1200"/>
            <a:t>SFA fosters longevity in the job</a:t>
          </a:r>
          <a:endParaRPr lang="en-US" sz="2000" kern="1200" dirty="0"/>
        </a:p>
      </dsp:txBody>
      <dsp:txXfrm>
        <a:off x="678363" y="736916"/>
        <a:ext cx="7208336" cy="587327"/>
      </dsp:txXfrm>
    </dsp:sp>
    <dsp:sp modelId="{41B2071C-BBFD-4C16-8E4E-FE8C103800B6}">
      <dsp:nvSpPr>
        <dsp:cNvPr id="0" name=""/>
        <dsp:cNvSpPr/>
      </dsp:nvSpPr>
      <dsp:spPr>
        <a:xfrm>
          <a:off x="0" y="1471075"/>
          <a:ext cx="7886700" cy="587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FB844-F719-407C-BCAD-E81D96E6AC74}">
      <dsp:nvSpPr>
        <dsp:cNvPr id="0" name=""/>
        <dsp:cNvSpPr/>
      </dsp:nvSpPr>
      <dsp:spPr>
        <a:xfrm>
          <a:off x="177666" y="1603224"/>
          <a:ext cx="323030" cy="3230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54AA9E-2952-4DA4-A4A3-5648FDC5C79F}">
      <dsp:nvSpPr>
        <dsp:cNvPr id="0" name=""/>
        <dsp:cNvSpPr/>
      </dsp:nvSpPr>
      <dsp:spPr>
        <a:xfrm>
          <a:off x="678363" y="1471075"/>
          <a:ext cx="7208336" cy="58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159" tIns="62159" rIns="62159" bIns="62159" numCol="1" spcCol="1270" anchor="ctr" anchorCtr="0">
          <a:noAutofit/>
        </a:bodyPr>
        <a:lstStyle/>
        <a:p>
          <a:pPr lvl="0" algn="l" defTabSz="889000">
            <a:lnSpc>
              <a:spcPct val="100000"/>
            </a:lnSpc>
            <a:spcBef>
              <a:spcPct val="0"/>
            </a:spcBef>
            <a:spcAft>
              <a:spcPct val="35000"/>
            </a:spcAft>
          </a:pPr>
          <a:r>
            <a:rPr lang="en-US" sz="2000" kern="1200"/>
            <a:t>SFA can reduce stigma by changing culture</a:t>
          </a:r>
          <a:endParaRPr lang="en-US" sz="2000" kern="1200" dirty="0"/>
        </a:p>
      </dsp:txBody>
      <dsp:txXfrm>
        <a:off x="678363" y="1471075"/>
        <a:ext cx="7208336" cy="587327"/>
      </dsp:txXfrm>
    </dsp:sp>
    <dsp:sp modelId="{C300446D-9718-4D43-8F20-501665572F2E}">
      <dsp:nvSpPr>
        <dsp:cNvPr id="0" name=""/>
        <dsp:cNvSpPr/>
      </dsp:nvSpPr>
      <dsp:spPr>
        <a:xfrm>
          <a:off x="0" y="2205235"/>
          <a:ext cx="7886700" cy="587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2914FC-5513-6B42-A6A4-44033B232C23}">
      <dsp:nvSpPr>
        <dsp:cNvPr id="0" name=""/>
        <dsp:cNvSpPr/>
      </dsp:nvSpPr>
      <dsp:spPr>
        <a:xfrm>
          <a:off x="177666" y="2337383"/>
          <a:ext cx="323030" cy="323030"/>
        </a:xfrm>
        <a:prstGeom prst="rect">
          <a:avLst/>
        </a:prstGeom>
        <a:noFill/>
        <a:ln w="25400" cap="flat" cmpd="sng" algn="ctr">
          <a:solidFill>
            <a:srgbClr val="0070C0">
              <a:alpha val="0"/>
            </a:srgbClr>
          </a:solidFill>
          <a:prstDash val="solid"/>
        </a:ln>
        <a:effectLst/>
      </dsp:spPr>
      <dsp:style>
        <a:lnRef idx="2">
          <a:scrgbClr r="0" g="0" b="0"/>
        </a:lnRef>
        <a:fillRef idx="1">
          <a:scrgbClr r="0" g="0" b="0"/>
        </a:fillRef>
        <a:effectRef idx="0">
          <a:scrgbClr r="0" g="0" b="0"/>
        </a:effectRef>
        <a:fontRef idx="minor">
          <a:schemeClr val="lt1"/>
        </a:fontRef>
      </dsp:style>
    </dsp:sp>
    <dsp:sp modelId="{4257A3A6-B673-3C44-9904-655A712E81F1}">
      <dsp:nvSpPr>
        <dsp:cNvPr id="0" name=""/>
        <dsp:cNvSpPr/>
      </dsp:nvSpPr>
      <dsp:spPr>
        <a:xfrm>
          <a:off x="678363" y="2205235"/>
          <a:ext cx="7208336" cy="58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159" tIns="62159" rIns="62159" bIns="62159" numCol="1" spcCol="1270" anchor="ctr" anchorCtr="0">
          <a:noAutofit/>
        </a:bodyPr>
        <a:lstStyle/>
        <a:p>
          <a:pPr lvl="0" algn="l" defTabSz="889000">
            <a:lnSpc>
              <a:spcPct val="100000"/>
            </a:lnSpc>
            <a:spcBef>
              <a:spcPct val="0"/>
            </a:spcBef>
            <a:spcAft>
              <a:spcPct val="35000"/>
            </a:spcAft>
          </a:pPr>
          <a:r>
            <a:rPr lang="en-US" sz="2000" kern="1200"/>
            <a:t>SFA creates a common language to address stress</a:t>
          </a:r>
          <a:endParaRPr lang="en-US" sz="2000" kern="1200" dirty="0"/>
        </a:p>
      </dsp:txBody>
      <dsp:txXfrm>
        <a:off x="678363" y="2205235"/>
        <a:ext cx="7208336" cy="587327"/>
      </dsp:txXfrm>
    </dsp:sp>
    <dsp:sp modelId="{1B3CF45A-9134-FA4F-8F54-26E709D70A51}">
      <dsp:nvSpPr>
        <dsp:cNvPr id="0" name=""/>
        <dsp:cNvSpPr/>
      </dsp:nvSpPr>
      <dsp:spPr>
        <a:xfrm>
          <a:off x="0" y="2939394"/>
          <a:ext cx="7886700" cy="587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BB8F24-D282-5241-9E02-61ED90DED6C0}">
      <dsp:nvSpPr>
        <dsp:cNvPr id="0" name=""/>
        <dsp:cNvSpPr/>
      </dsp:nvSpPr>
      <dsp:spPr>
        <a:xfrm>
          <a:off x="177666" y="3071542"/>
          <a:ext cx="323030" cy="323030"/>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25400"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2458FC-DB4B-F34C-B671-13BAF3DE37AA}">
      <dsp:nvSpPr>
        <dsp:cNvPr id="0" name=""/>
        <dsp:cNvSpPr/>
      </dsp:nvSpPr>
      <dsp:spPr>
        <a:xfrm>
          <a:off x="678363" y="2939394"/>
          <a:ext cx="7208336" cy="58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159" tIns="62159" rIns="62159" bIns="62159" numCol="1" spcCol="1270" anchor="ctr" anchorCtr="0">
          <a:noAutofit/>
        </a:bodyPr>
        <a:lstStyle/>
        <a:p>
          <a:pPr lvl="0" algn="l" defTabSz="889000">
            <a:lnSpc>
              <a:spcPct val="100000"/>
            </a:lnSpc>
            <a:spcBef>
              <a:spcPct val="0"/>
            </a:spcBef>
            <a:spcAft>
              <a:spcPct val="35000"/>
            </a:spcAft>
          </a:pPr>
          <a:r>
            <a:rPr lang="en-US" sz="2000" kern="1200"/>
            <a:t>SFA addresses stress reactions before they create problems </a:t>
          </a:r>
          <a:endParaRPr lang="en-US" sz="2000" kern="1200" dirty="0"/>
        </a:p>
      </dsp:txBody>
      <dsp:txXfrm>
        <a:off x="678363" y="2939394"/>
        <a:ext cx="7208336" cy="5873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850E3-7CFC-4D68-9400-E858D27FEAB6}">
      <dsp:nvSpPr>
        <dsp:cNvPr id="0" name=""/>
        <dsp:cNvSpPr/>
      </dsp:nvSpPr>
      <dsp:spPr>
        <a:xfrm>
          <a:off x="0" y="1679"/>
          <a:ext cx="5351928" cy="7154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D5B21-6AB6-498C-81C0-33297409D3E8}">
      <dsp:nvSpPr>
        <dsp:cNvPr id="0" name=""/>
        <dsp:cNvSpPr/>
      </dsp:nvSpPr>
      <dsp:spPr>
        <a:xfrm>
          <a:off x="216423" y="162654"/>
          <a:ext cx="393496" cy="393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F8F779-9BE5-440D-9CEC-56CA809E751B}">
      <dsp:nvSpPr>
        <dsp:cNvPr id="0" name=""/>
        <dsp:cNvSpPr/>
      </dsp:nvSpPr>
      <dsp:spPr>
        <a:xfrm>
          <a:off x="826342" y="1679"/>
          <a:ext cx="4525585" cy="71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18" tIns="75718" rIns="75718" bIns="75718" numCol="1" spcCol="1270" anchor="ctr" anchorCtr="0">
          <a:noAutofit/>
        </a:bodyPr>
        <a:lstStyle/>
        <a:p>
          <a:pPr lvl="0" algn="l" defTabSz="800100">
            <a:lnSpc>
              <a:spcPct val="100000"/>
            </a:lnSpc>
            <a:spcBef>
              <a:spcPct val="0"/>
            </a:spcBef>
            <a:spcAft>
              <a:spcPct val="35000"/>
            </a:spcAft>
          </a:pPr>
          <a:r>
            <a:rPr lang="en-US" sz="1800" kern="1200"/>
            <a:t>Give extra training / mentoring</a:t>
          </a:r>
        </a:p>
      </dsp:txBody>
      <dsp:txXfrm>
        <a:off x="826342" y="1679"/>
        <a:ext cx="4525585" cy="715448"/>
      </dsp:txXfrm>
    </dsp:sp>
    <dsp:sp modelId="{C351AC42-C0C6-4EBD-9FCB-EDF6AB7B0D2F}">
      <dsp:nvSpPr>
        <dsp:cNvPr id="0" name=""/>
        <dsp:cNvSpPr/>
      </dsp:nvSpPr>
      <dsp:spPr>
        <a:xfrm>
          <a:off x="0" y="895989"/>
          <a:ext cx="5351928" cy="7154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974F16-4983-46D8-850C-B17353A21D05}">
      <dsp:nvSpPr>
        <dsp:cNvPr id="0" name=""/>
        <dsp:cNvSpPr/>
      </dsp:nvSpPr>
      <dsp:spPr>
        <a:xfrm>
          <a:off x="216423" y="1056965"/>
          <a:ext cx="393496" cy="393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48E2D9-0848-4946-878D-C94926908E9A}">
      <dsp:nvSpPr>
        <dsp:cNvPr id="0" name=""/>
        <dsp:cNvSpPr/>
      </dsp:nvSpPr>
      <dsp:spPr>
        <a:xfrm>
          <a:off x="826342" y="895989"/>
          <a:ext cx="4525585" cy="71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18" tIns="75718" rIns="75718" bIns="75718" numCol="1" spcCol="1270" anchor="ctr" anchorCtr="0">
          <a:noAutofit/>
        </a:bodyPr>
        <a:lstStyle/>
        <a:p>
          <a:pPr lvl="0" algn="l" defTabSz="800100">
            <a:lnSpc>
              <a:spcPct val="100000"/>
            </a:lnSpc>
            <a:spcBef>
              <a:spcPct val="0"/>
            </a:spcBef>
            <a:spcAft>
              <a:spcPct val="35000"/>
            </a:spcAft>
          </a:pPr>
          <a:r>
            <a:rPr lang="en-US" sz="1800" kern="1200"/>
            <a:t>Remind of  strategies and skills that have worked before</a:t>
          </a:r>
        </a:p>
      </dsp:txBody>
      <dsp:txXfrm>
        <a:off x="826342" y="895989"/>
        <a:ext cx="4525585" cy="715448"/>
      </dsp:txXfrm>
    </dsp:sp>
    <dsp:sp modelId="{C4285ABA-C52E-46C9-A9C2-801D717AB498}">
      <dsp:nvSpPr>
        <dsp:cNvPr id="0" name=""/>
        <dsp:cNvSpPr/>
      </dsp:nvSpPr>
      <dsp:spPr>
        <a:xfrm>
          <a:off x="0" y="1790299"/>
          <a:ext cx="5351928" cy="7154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140553-6B60-4917-BA93-6D1DA6B60A70}">
      <dsp:nvSpPr>
        <dsp:cNvPr id="0" name=""/>
        <dsp:cNvSpPr/>
      </dsp:nvSpPr>
      <dsp:spPr>
        <a:xfrm>
          <a:off x="216423" y="1951275"/>
          <a:ext cx="393496" cy="3934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E1298D-8093-489C-9146-F2E8EA0347EA}">
      <dsp:nvSpPr>
        <dsp:cNvPr id="0" name=""/>
        <dsp:cNvSpPr/>
      </dsp:nvSpPr>
      <dsp:spPr>
        <a:xfrm>
          <a:off x="826342" y="1790299"/>
          <a:ext cx="4525585" cy="71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18" tIns="75718" rIns="75718" bIns="75718" numCol="1" spcCol="1270" anchor="ctr" anchorCtr="0">
          <a:noAutofit/>
        </a:bodyPr>
        <a:lstStyle/>
        <a:p>
          <a:pPr lvl="0" algn="l" defTabSz="800100">
            <a:lnSpc>
              <a:spcPct val="100000"/>
            </a:lnSpc>
            <a:spcBef>
              <a:spcPct val="0"/>
            </a:spcBef>
            <a:spcAft>
              <a:spcPct val="35000"/>
            </a:spcAft>
          </a:pPr>
          <a:r>
            <a:rPr lang="en-US" sz="1800" kern="1200"/>
            <a:t>Encourage active coping </a:t>
          </a:r>
        </a:p>
      </dsp:txBody>
      <dsp:txXfrm>
        <a:off x="826342" y="1790299"/>
        <a:ext cx="4525585" cy="715448"/>
      </dsp:txXfrm>
    </dsp:sp>
    <dsp:sp modelId="{4B52A952-9439-475A-B53F-2A90068AF759}">
      <dsp:nvSpPr>
        <dsp:cNvPr id="0" name=""/>
        <dsp:cNvSpPr/>
      </dsp:nvSpPr>
      <dsp:spPr>
        <a:xfrm>
          <a:off x="0" y="2684609"/>
          <a:ext cx="5351928" cy="7154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75551A-7908-4A54-830D-448F80F1805C}">
      <dsp:nvSpPr>
        <dsp:cNvPr id="0" name=""/>
        <dsp:cNvSpPr/>
      </dsp:nvSpPr>
      <dsp:spPr>
        <a:xfrm>
          <a:off x="216423" y="2845585"/>
          <a:ext cx="393496" cy="3934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222F3E-B29E-406C-9084-F054C4ADFD5D}">
      <dsp:nvSpPr>
        <dsp:cNvPr id="0" name=""/>
        <dsp:cNvSpPr/>
      </dsp:nvSpPr>
      <dsp:spPr>
        <a:xfrm>
          <a:off x="826342" y="2684609"/>
          <a:ext cx="4525585" cy="71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18" tIns="75718" rIns="75718" bIns="75718" numCol="1" spcCol="1270" anchor="ctr" anchorCtr="0">
          <a:noAutofit/>
        </a:bodyPr>
        <a:lstStyle/>
        <a:p>
          <a:pPr lvl="0" algn="l" defTabSz="800100">
            <a:lnSpc>
              <a:spcPct val="100000"/>
            </a:lnSpc>
            <a:spcBef>
              <a:spcPct val="0"/>
            </a:spcBef>
            <a:spcAft>
              <a:spcPct val="35000"/>
            </a:spcAft>
          </a:pPr>
          <a:r>
            <a:rPr lang="en-US" sz="1800" kern="1200"/>
            <a:t>“Recalibrate” expectations/goals </a:t>
          </a:r>
        </a:p>
      </dsp:txBody>
      <dsp:txXfrm>
        <a:off x="826342" y="2684609"/>
        <a:ext cx="4525585" cy="715448"/>
      </dsp:txXfrm>
    </dsp:sp>
    <dsp:sp modelId="{E5516602-5D97-4239-A202-D66BCFD7BEC1}">
      <dsp:nvSpPr>
        <dsp:cNvPr id="0" name=""/>
        <dsp:cNvSpPr/>
      </dsp:nvSpPr>
      <dsp:spPr>
        <a:xfrm>
          <a:off x="0" y="3578919"/>
          <a:ext cx="5351928" cy="7154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669A32-88B9-4B7A-B401-60418CE9BFE0}">
      <dsp:nvSpPr>
        <dsp:cNvPr id="0" name=""/>
        <dsp:cNvSpPr/>
      </dsp:nvSpPr>
      <dsp:spPr>
        <a:xfrm>
          <a:off x="216423" y="3739895"/>
          <a:ext cx="393496" cy="3934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43E3BC-9675-429E-B011-120E1341D5F3}">
      <dsp:nvSpPr>
        <dsp:cNvPr id="0" name=""/>
        <dsp:cNvSpPr/>
      </dsp:nvSpPr>
      <dsp:spPr>
        <a:xfrm>
          <a:off x="826342" y="3578919"/>
          <a:ext cx="4525585" cy="71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18" tIns="75718" rIns="75718" bIns="75718" numCol="1" spcCol="1270" anchor="ctr" anchorCtr="0">
          <a:noAutofit/>
        </a:bodyPr>
        <a:lstStyle/>
        <a:p>
          <a:pPr lvl="0" algn="l" defTabSz="800100">
            <a:lnSpc>
              <a:spcPct val="100000"/>
            </a:lnSpc>
            <a:spcBef>
              <a:spcPct val="0"/>
            </a:spcBef>
            <a:spcAft>
              <a:spcPct val="35000"/>
            </a:spcAft>
          </a:pPr>
          <a:r>
            <a:rPr lang="en-US" sz="1800" kern="1200"/>
            <a:t>Help problem-solve and set achievable goals</a:t>
          </a:r>
        </a:p>
      </dsp:txBody>
      <dsp:txXfrm>
        <a:off x="826342" y="3578919"/>
        <a:ext cx="4525585" cy="715448"/>
      </dsp:txXfrm>
    </dsp:sp>
    <dsp:sp modelId="{36D531C2-930F-486C-BAD0-5C0D59EB5EE9}">
      <dsp:nvSpPr>
        <dsp:cNvPr id="0" name=""/>
        <dsp:cNvSpPr/>
      </dsp:nvSpPr>
      <dsp:spPr>
        <a:xfrm>
          <a:off x="0" y="4473229"/>
          <a:ext cx="5351928" cy="7154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450462-B3E2-49AD-9F91-263D77AFEB47}">
      <dsp:nvSpPr>
        <dsp:cNvPr id="0" name=""/>
        <dsp:cNvSpPr/>
      </dsp:nvSpPr>
      <dsp:spPr>
        <a:xfrm>
          <a:off x="216423" y="4634205"/>
          <a:ext cx="393496" cy="39349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393AA4-E4DE-4802-9232-274226DF6433}">
      <dsp:nvSpPr>
        <dsp:cNvPr id="0" name=""/>
        <dsp:cNvSpPr/>
      </dsp:nvSpPr>
      <dsp:spPr>
        <a:xfrm>
          <a:off x="826342" y="4473229"/>
          <a:ext cx="4525585" cy="71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18" tIns="75718" rIns="75718" bIns="75718" numCol="1" spcCol="1270" anchor="ctr" anchorCtr="0">
          <a:noAutofit/>
        </a:bodyPr>
        <a:lstStyle/>
        <a:p>
          <a:pPr lvl="0" algn="l" defTabSz="800100">
            <a:lnSpc>
              <a:spcPct val="100000"/>
            </a:lnSpc>
            <a:spcBef>
              <a:spcPct val="0"/>
            </a:spcBef>
            <a:spcAft>
              <a:spcPct val="35000"/>
            </a:spcAft>
          </a:pPr>
          <a:r>
            <a:rPr lang="en-US" sz="1800" kern="1200"/>
            <a:t>Connect to community resources</a:t>
          </a:r>
        </a:p>
      </dsp:txBody>
      <dsp:txXfrm>
        <a:off x="826342" y="4473229"/>
        <a:ext cx="4525585" cy="7154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11280" y="282522"/>
          <a:ext cx="1885192" cy="565557"/>
        </a:xfrm>
        <a:prstGeom prst="rect">
          <a:avLst/>
        </a:prstGeom>
        <a:solidFill>
          <a:schemeClr val="accent5">
            <a:lumMod val="75000"/>
          </a:schemeClr>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8972" tIns="148972" rIns="148972" bIns="148972" numCol="1" spcCol="1270" anchor="ctr" anchorCtr="0">
          <a:noAutofit/>
        </a:bodyPr>
        <a:lstStyle/>
        <a:p>
          <a:pPr lvl="0" algn="ctr" defTabSz="889000">
            <a:lnSpc>
              <a:spcPct val="90000"/>
            </a:lnSpc>
            <a:spcBef>
              <a:spcPct val="0"/>
            </a:spcBef>
            <a:spcAft>
              <a:spcPct val="35000"/>
            </a:spcAft>
          </a:pPr>
          <a:r>
            <a:rPr lang="en-US" sz="2000" b="1" kern="1200" dirty="0">
              <a:latin typeface="+mn-lt"/>
              <a:cs typeface="Arial" charset="0"/>
            </a:rPr>
            <a:t>Trust</a:t>
          </a:r>
          <a:endParaRPr lang="en-US" sz="1900" kern="1200" dirty="0"/>
        </a:p>
      </dsp:txBody>
      <dsp:txXfrm>
        <a:off x="11280" y="282522"/>
        <a:ext cx="1885192" cy="565557"/>
      </dsp:txXfrm>
    </dsp:sp>
    <dsp:sp modelId="{C96B89ED-9947-4A4F-BA7C-A258F83E62C8}">
      <dsp:nvSpPr>
        <dsp:cNvPr id="0" name=""/>
        <dsp:cNvSpPr/>
      </dsp:nvSpPr>
      <dsp:spPr>
        <a:xfrm>
          <a:off x="11280" y="848080"/>
          <a:ext cx="1885192" cy="2815127"/>
        </a:xfrm>
        <a:prstGeom prst="rect">
          <a:avLst/>
        </a:prstGeom>
        <a:solidFill>
          <a:schemeClr val="accent5">
            <a:lumMod val="20000"/>
            <a:lumOff val="8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215" tIns="186215" rIns="186215" bIns="186215" numCol="1" spcCol="1270" anchor="t" anchorCtr="0">
          <a:noAutofit/>
        </a:bodyPr>
        <a:lstStyle/>
        <a:p>
          <a:pPr lvl="0" algn="l" defTabSz="977900">
            <a:lnSpc>
              <a:spcPct val="90000"/>
            </a:lnSpc>
            <a:spcBef>
              <a:spcPct val="0"/>
            </a:spcBef>
            <a:spcAft>
              <a:spcPct val="35000"/>
            </a:spcAft>
          </a:pPr>
          <a:r>
            <a:rPr lang="en-US" sz="2200" kern="1200" dirty="0"/>
            <a:t>Trust in:</a:t>
          </a:r>
        </a:p>
        <a:p>
          <a:pPr lvl="0" algn="l" defTabSz="977900">
            <a:lnSpc>
              <a:spcPct val="90000"/>
            </a:lnSpc>
            <a:spcBef>
              <a:spcPct val="0"/>
            </a:spcBef>
            <a:spcAft>
              <a:spcPct val="35000"/>
            </a:spcAft>
          </a:pPr>
          <a:r>
            <a:rPr lang="en-US" sz="2200" kern="1200" dirty="0"/>
            <a:t>Coworkers</a:t>
          </a:r>
        </a:p>
        <a:p>
          <a:pPr lvl="0" algn="l" defTabSz="977900">
            <a:lnSpc>
              <a:spcPct val="90000"/>
            </a:lnSpc>
            <a:spcBef>
              <a:spcPct val="0"/>
            </a:spcBef>
            <a:spcAft>
              <a:spcPct val="35000"/>
            </a:spcAft>
          </a:pPr>
          <a:r>
            <a:rPr lang="en-US" sz="2200" kern="1200" dirty="0"/>
            <a:t>Equipment</a:t>
          </a:r>
        </a:p>
        <a:p>
          <a:pPr lvl="0" algn="l" defTabSz="977900">
            <a:lnSpc>
              <a:spcPct val="90000"/>
            </a:lnSpc>
            <a:spcBef>
              <a:spcPct val="0"/>
            </a:spcBef>
            <a:spcAft>
              <a:spcPct val="35000"/>
            </a:spcAft>
          </a:pPr>
          <a:r>
            <a:rPr lang="en-US" sz="2200" kern="1200" dirty="0"/>
            <a:t>Leaders</a:t>
          </a:r>
        </a:p>
        <a:p>
          <a:pPr lvl="0" algn="l" defTabSz="977900">
            <a:lnSpc>
              <a:spcPct val="90000"/>
            </a:lnSpc>
            <a:spcBef>
              <a:spcPct val="0"/>
            </a:spcBef>
            <a:spcAft>
              <a:spcPct val="35000"/>
            </a:spcAft>
          </a:pPr>
          <a:r>
            <a:rPr lang="en-US" sz="2200" kern="1200" dirty="0"/>
            <a:t>Self</a:t>
          </a:r>
        </a:p>
        <a:p>
          <a:pPr lvl="0" algn="l" defTabSz="977900">
            <a:lnSpc>
              <a:spcPct val="90000"/>
            </a:lnSpc>
            <a:spcBef>
              <a:spcPct val="0"/>
            </a:spcBef>
            <a:spcAft>
              <a:spcPct val="35000"/>
            </a:spcAft>
          </a:pPr>
          <a:r>
            <a:rPr lang="en-US" sz="2200" kern="1200" dirty="0"/>
            <a:t>Mission</a:t>
          </a:r>
        </a:p>
      </dsp:txBody>
      <dsp:txXfrm>
        <a:off x="11280" y="848080"/>
        <a:ext cx="1885192" cy="2815127"/>
      </dsp:txXfrm>
    </dsp:sp>
    <dsp:sp modelId="{3392C23F-3812-5243-AE9C-4A7514895F30}">
      <dsp:nvSpPr>
        <dsp:cNvPr id="0" name=""/>
        <dsp:cNvSpPr/>
      </dsp:nvSpPr>
      <dsp:spPr>
        <a:xfrm>
          <a:off x="2004262" y="282522"/>
          <a:ext cx="1885192" cy="565557"/>
        </a:xfrm>
        <a:prstGeom prst="rect">
          <a:avLst/>
        </a:prstGeom>
        <a:solidFill>
          <a:schemeClr val="accent6">
            <a:lumMod val="75000"/>
          </a:schemeClr>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8972" tIns="148972" rIns="148972" bIns="148972" numCol="1" spcCol="1270" anchor="ctr" anchorCtr="0">
          <a:noAutofit/>
        </a:bodyPr>
        <a:lstStyle/>
        <a:p>
          <a:pPr lvl="0" algn="ctr" defTabSz="889000">
            <a:lnSpc>
              <a:spcPct val="90000"/>
            </a:lnSpc>
            <a:spcBef>
              <a:spcPct val="0"/>
            </a:spcBef>
            <a:spcAft>
              <a:spcPct val="35000"/>
            </a:spcAft>
          </a:pPr>
          <a:r>
            <a:rPr lang="en-US" sz="2000" b="1" kern="1200" dirty="0"/>
            <a:t>Hope</a:t>
          </a:r>
          <a:endParaRPr lang="en-US" sz="1900" b="1" kern="1200" dirty="0"/>
        </a:p>
      </dsp:txBody>
      <dsp:txXfrm>
        <a:off x="2004262" y="282522"/>
        <a:ext cx="1885192" cy="565557"/>
      </dsp:txXfrm>
    </dsp:sp>
    <dsp:sp modelId="{663A4983-E385-3A4C-9A2E-20E14778FCC8}">
      <dsp:nvSpPr>
        <dsp:cNvPr id="0" name=""/>
        <dsp:cNvSpPr/>
      </dsp:nvSpPr>
      <dsp:spPr>
        <a:xfrm>
          <a:off x="2004262" y="848080"/>
          <a:ext cx="1885192" cy="2815127"/>
        </a:xfrm>
        <a:prstGeom prst="rect">
          <a:avLst/>
        </a:prstGeom>
        <a:solidFill>
          <a:schemeClr val="accent6">
            <a:lumMod val="20000"/>
            <a:lumOff val="80000"/>
            <a:alpha val="90000"/>
          </a:schemeClr>
        </a:solidFill>
        <a:ln w="25400" cap="flat" cmpd="sng" algn="ctr">
          <a:solidFill>
            <a:schemeClr val="accent2">
              <a:tint val="40000"/>
              <a:alpha val="90000"/>
              <a:hueOff val="1675273"/>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215" tIns="186215" rIns="186215" bIns="186215" numCol="1" spcCol="1270" anchor="t" anchorCtr="0">
          <a:noAutofit/>
        </a:bodyPr>
        <a:lstStyle/>
        <a:p>
          <a:pPr marL="0" lvl="0" indent="0" algn="l" defTabSz="977900">
            <a:lnSpc>
              <a:spcPct val="90000"/>
            </a:lnSpc>
            <a:spcBef>
              <a:spcPct val="0"/>
            </a:spcBef>
            <a:spcAft>
              <a:spcPct val="35000"/>
            </a:spcAft>
            <a:buClr>
              <a:srgbClr val="FF0000"/>
            </a:buClr>
            <a:buSzPct val="90000"/>
            <a:buNone/>
          </a:pPr>
          <a:r>
            <a:rPr lang="en-US" sz="2200" kern="1200" dirty="0">
              <a:solidFill>
                <a:prstClr val="black">
                  <a:hueOff val="0"/>
                  <a:satOff val="0"/>
                  <a:lumOff val="0"/>
                  <a:alphaOff val="0"/>
                </a:prstClr>
              </a:solidFill>
              <a:latin typeface="Calibri"/>
              <a:ea typeface="+mn-ea"/>
              <a:cs typeface="+mn-cs"/>
            </a:rPr>
            <a:t>Forgiveness of self</a:t>
          </a:r>
        </a:p>
        <a:p>
          <a:pPr marL="0" lvl="0" indent="0" algn="l" defTabSz="977900">
            <a:lnSpc>
              <a:spcPct val="90000"/>
            </a:lnSpc>
            <a:spcBef>
              <a:spcPct val="0"/>
            </a:spcBef>
            <a:spcAft>
              <a:spcPct val="35000"/>
            </a:spcAft>
            <a:buClr>
              <a:srgbClr val="FF0000"/>
            </a:buClr>
            <a:buSzPct val="90000"/>
            <a:buNone/>
          </a:pPr>
          <a:r>
            <a:rPr lang="en-US" sz="2200" kern="1200" dirty="0">
              <a:solidFill>
                <a:prstClr val="black">
                  <a:hueOff val="0"/>
                  <a:satOff val="0"/>
                  <a:lumOff val="0"/>
                  <a:alphaOff val="0"/>
                </a:prstClr>
              </a:solidFill>
              <a:latin typeface="Calibri"/>
              <a:ea typeface="+mn-ea"/>
              <a:cs typeface="+mn-cs"/>
            </a:rPr>
            <a:t>Forgiveness of others</a:t>
          </a:r>
        </a:p>
        <a:p>
          <a:pPr marL="0" lvl="0" indent="0" algn="l" defTabSz="977900">
            <a:lnSpc>
              <a:spcPct val="90000"/>
            </a:lnSpc>
            <a:spcBef>
              <a:spcPct val="0"/>
            </a:spcBef>
            <a:spcAft>
              <a:spcPct val="35000"/>
            </a:spcAft>
            <a:buClr>
              <a:srgbClr val="FF0000"/>
            </a:buClr>
            <a:buSzPct val="90000"/>
            <a:buNone/>
          </a:pPr>
          <a:r>
            <a:rPr lang="en-US" sz="2200" kern="1200" dirty="0">
              <a:solidFill>
                <a:prstClr val="black">
                  <a:hueOff val="0"/>
                  <a:satOff val="0"/>
                  <a:lumOff val="0"/>
                  <a:alphaOff val="0"/>
                </a:prstClr>
              </a:solidFill>
              <a:latin typeface="Calibri"/>
              <a:ea typeface="+mn-ea"/>
              <a:cs typeface="+mn-cs"/>
            </a:rPr>
            <a:t>Imagining the future</a:t>
          </a:r>
        </a:p>
      </dsp:txBody>
      <dsp:txXfrm>
        <a:off x="2004262" y="848080"/>
        <a:ext cx="1885192" cy="2815127"/>
      </dsp:txXfrm>
    </dsp:sp>
    <dsp:sp modelId="{0FD8E0E6-B678-DD4E-A868-521155CD4A3D}">
      <dsp:nvSpPr>
        <dsp:cNvPr id="0" name=""/>
        <dsp:cNvSpPr/>
      </dsp:nvSpPr>
      <dsp:spPr>
        <a:xfrm>
          <a:off x="3997244" y="282522"/>
          <a:ext cx="1885192" cy="565557"/>
        </a:xfrm>
        <a:prstGeom prst="rect">
          <a:avLst/>
        </a:prstGeom>
        <a:solidFill>
          <a:schemeClr val="accent4"/>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8972" tIns="148972" rIns="148972" bIns="148972" numCol="1" spcCol="1270" anchor="ctr" anchorCtr="0">
          <a:noAutofit/>
        </a:bodyPr>
        <a:lstStyle/>
        <a:p>
          <a:pPr lvl="0" algn="ctr" defTabSz="889000">
            <a:lnSpc>
              <a:spcPct val="90000"/>
            </a:lnSpc>
            <a:spcBef>
              <a:spcPct val="0"/>
            </a:spcBef>
            <a:spcAft>
              <a:spcPct val="35000"/>
            </a:spcAft>
          </a:pPr>
          <a:r>
            <a:rPr lang="en-US" sz="2000" b="1" kern="1200" dirty="0"/>
            <a:t>Self-Worth</a:t>
          </a:r>
          <a:endParaRPr lang="en-US" sz="1900" kern="1200" dirty="0"/>
        </a:p>
      </dsp:txBody>
      <dsp:txXfrm>
        <a:off x="3997244" y="282522"/>
        <a:ext cx="1885192" cy="565557"/>
      </dsp:txXfrm>
    </dsp:sp>
    <dsp:sp modelId="{F4B04CBB-6230-B043-955E-84D5A2BA66F1}">
      <dsp:nvSpPr>
        <dsp:cNvPr id="0" name=""/>
        <dsp:cNvSpPr/>
      </dsp:nvSpPr>
      <dsp:spPr>
        <a:xfrm>
          <a:off x="3997244" y="848080"/>
          <a:ext cx="1885192" cy="2815127"/>
        </a:xfrm>
        <a:prstGeom prst="rect">
          <a:avLst/>
        </a:prstGeom>
        <a:solidFill>
          <a:schemeClr val="accent4">
            <a:lumMod val="20000"/>
            <a:lumOff val="80000"/>
            <a:alpha val="90000"/>
          </a:schemeClr>
        </a:solidFill>
        <a:ln w="25400" cap="flat" cmpd="sng" algn="ctr">
          <a:solidFill>
            <a:schemeClr val="accent2">
              <a:tint val="40000"/>
              <a:alpha val="90000"/>
              <a:hueOff val="3350546"/>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215" tIns="186215" rIns="186215" bIns="186215" numCol="1" spcCol="1270" anchor="t" anchorCtr="0">
          <a:noAutofi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Belief in self</a:t>
          </a:r>
        </a:p>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Accurate self-image</a:t>
          </a:r>
        </a:p>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Self-respect</a:t>
          </a:r>
        </a:p>
      </dsp:txBody>
      <dsp:txXfrm>
        <a:off x="3997244" y="848080"/>
        <a:ext cx="1885192" cy="2815127"/>
      </dsp:txXfrm>
    </dsp:sp>
    <dsp:sp modelId="{14128912-80BD-EA4B-A556-9B81501FFE87}">
      <dsp:nvSpPr>
        <dsp:cNvPr id="0" name=""/>
        <dsp:cNvSpPr/>
      </dsp:nvSpPr>
      <dsp:spPr>
        <a:xfrm>
          <a:off x="5990226" y="282522"/>
          <a:ext cx="1885192" cy="565557"/>
        </a:xfrm>
        <a:prstGeom prst="rect">
          <a:avLst/>
        </a:prstGeom>
        <a:solidFill>
          <a:schemeClr val="accent2"/>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8972" tIns="148972" rIns="148972" bIns="148972" numCol="1" spcCol="1270" anchor="ctr" anchorCtr="0">
          <a:noAutofit/>
        </a:bodyPr>
        <a:lstStyle/>
        <a:p>
          <a:pPr lvl="0" algn="ctr" defTabSz="889000">
            <a:lnSpc>
              <a:spcPct val="90000"/>
            </a:lnSpc>
            <a:spcBef>
              <a:spcPct val="0"/>
            </a:spcBef>
            <a:spcAft>
              <a:spcPct val="35000"/>
            </a:spcAft>
          </a:pPr>
          <a:r>
            <a:rPr lang="en-US" sz="2000" b="1" kern="1200" dirty="0"/>
            <a:t>Meaning</a:t>
          </a:r>
          <a:endParaRPr lang="en-US" sz="1900" b="1" kern="1200" dirty="0"/>
        </a:p>
      </dsp:txBody>
      <dsp:txXfrm>
        <a:off x="5990226" y="282522"/>
        <a:ext cx="1885192" cy="565557"/>
      </dsp:txXfrm>
    </dsp:sp>
    <dsp:sp modelId="{359F9096-7382-7349-B8E7-3046EFCA5537}">
      <dsp:nvSpPr>
        <dsp:cNvPr id="0" name=""/>
        <dsp:cNvSpPr/>
      </dsp:nvSpPr>
      <dsp:spPr>
        <a:xfrm>
          <a:off x="5990226" y="848080"/>
          <a:ext cx="1885192" cy="2815127"/>
        </a:xfrm>
        <a:prstGeom prst="rect">
          <a:avLst/>
        </a:prstGeom>
        <a:solidFill>
          <a:schemeClr val="accent2">
            <a:lumMod val="20000"/>
            <a:lumOff val="80000"/>
            <a:alpha val="90000"/>
          </a:schemeClr>
        </a:solidFill>
        <a:ln w="25400" cap="flat" cmpd="sng" algn="ctr">
          <a:solidFill>
            <a:schemeClr val="accent2">
              <a:tint val="40000"/>
              <a:alpha val="90000"/>
              <a:hueOff val="5025819"/>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215" tIns="186215" rIns="186215" bIns="186215" numCol="1" spcCol="1270" anchor="t" anchorCtr="0">
          <a:noAutofi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Making sense</a:t>
          </a:r>
        </a:p>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Purpose</a:t>
          </a:r>
        </a:p>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Faith</a:t>
          </a:r>
        </a:p>
      </dsp:txBody>
      <dsp:txXfrm>
        <a:off x="5990226" y="848080"/>
        <a:ext cx="1885192" cy="28151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AF455-FAB3-4855-ABBD-56896B61616C}">
      <dsp:nvSpPr>
        <dsp:cNvPr id="0" name=""/>
        <dsp:cNvSpPr/>
      </dsp:nvSpPr>
      <dsp:spPr>
        <a:xfrm>
          <a:off x="0" y="1654"/>
          <a:ext cx="5580528" cy="704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C23DB-E3A4-475A-8951-B03451AFC29D}">
      <dsp:nvSpPr>
        <dsp:cNvPr id="0" name=""/>
        <dsp:cNvSpPr/>
      </dsp:nvSpPr>
      <dsp:spPr>
        <a:xfrm>
          <a:off x="213245" y="160266"/>
          <a:ext cx="387719" cy="387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403DFE-5454-4750-90B0-BBA4D68CC87C}">
      <dsp:nvSpPr>
        <dsp:cNvPr id="0" name=""/>
        <dsp:cNvSpPr/>
      </dsp:nvSpPr>
      <dsp:spPr>
        <a:xfrm>
          <a:off x="814211" y="1654"/>
          <a:ext cx="4766316" cy="70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607" tIns="74607" rIns="74607" bIns="74607" numCol="1" spcCol="1270" anchor="ctr" anchorCtr="0">
          <a:noAutofit/>
        </a:bodyPr>
        <a:lstStyle/>
        <a:p>
          <a:pPr lvl="0" algn="l" defTabSz="844550">
            <a:lnSpc>
              <a:spcPct val="100000"/>
            </a:lnSpc>
            <a:spcBef>
              <a:spcPct val="0"/>
            </a:spcBef>
            <a:spcAft>
              <a:spcPct val="35000"/>
            </a:spcAft>
          </a:pPr>
          <a:r>
            <a:rPr lang="en-US" sz="1900" kern="1200"/>
            <a:t>Identify, amplify, concentrate on strengths</a:t>
          </a:r>
        </a:p>
      </dsp:txBody>
      <dsp:txXfrm>
        <a:off x="814211" y="1654"/>
        <a:ext cx="4766316" cy="704944"/>
      </dsp:txXfrm>
    </dsp:sp>
    <dsp:sp modelId="{CA63F5CB-C987-4261-BC18-A7841614B1DF}">
      <dsp:nvSpPr>
        <dsp:cNvPr id="0" name=""/>
        <dsp:cNvSpPr/>
      </dsp:nvSpPr>
      <dsp:spPr>
        <a:xfrm>
          <a:off x="0" y="882835"/>
          <a:ext cx="5580528" cy="704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6EE03-C8BF-45B8-914D-B8A60DC1167E}">
      <dsp:nvSpPr>
        <dsp:cNvPr id="0" name=""/>
        <dsp:cNvSpPr/>
      </dsp:nvSpPr>
      <dsp:spPr>
        <a:xfrm>
          <a:off x="213245" y="1041447"/>
          <a:ext cx="387719" cy="387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407356-5762-4899-BED8-F872FF478F06}">
      <dsp:nvSpPr>
        <dsp:cNvPr id="0" name=""/>
        <dsp:cNvSpPr/>
      </dsp:nvSpPr>
      <dsp:spPr>
        <a:xfrm>
          <a:off x="814211" y="882835"/>
          <a:ext cx="4766316" cy="70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607" tIns="74607" rIns="74607" bIns="74607" numCol="1" spcCol="1270" anchor="ctr" anchorCtr="0">
          <a:noAutofit/>
        </a:bodyPr>
        <a:lstStyle/>
        <a:p>
          <a:pPr lvl="0" algn="l" defTabSz="844550">
            <a:lnSpc>
              <a:spcPct val="100000"/>
            </a:lnSpc>
            <a:spcBef>
              <a:spcPct val="0"/>
            </a:spcBef>
            <a:spcAft>
              <a:spcPct val="35000"/>
            </a:spcAft>
          </a:pPr>
          <a:r>
            <a:rPr lang="en-US" sz="1900" kern="1200"/>
            <a:t>Normalize responses</a:t>
          </a:r>
        </a:p>
      </dsp:txBody>
      <dsp:txXfrm>
        <a:off x="814211" y="882835"/>
        <a:ext cx="4766316" cy="704944"/>
      </dsp:txXfrm>
    </dsp:sp>
    <dsp:sp modelId="{22D1E9CF-D0C7-47EF-9CA1-3D936FD011F0}">
      <dsp:nvSpPr>
        <dsp:cNvPr id="0" name=""/>
        <dsp:cNvSpPr/>
      </dsp:nvSpPr>
      <dsp:spPr>
        <a:xfrm>
          <a:off x="0" y="1764015"/>
          <a:ext cx="5580528" cy="704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AD12F-E427-4A3E-9425-8884D4495E41}">
      <dsp:nvSpPr>
        <dsp:cNvPr id="0" name=""/>
        <dsp:cNvSpPr/>
      </dsp:nvSpPr>
      <dsp:spPr>
        <a:xfrm>
          <a:off x="213245" y="1922628"/>
          <a:ext cx="387719" cy="3877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DE9CC4-D060-4487-8C5D-3F0D523BB29F}">
      <dsp:nvSpPr>
        <dsp:cNvPr id="0" name=""/>
        <dsp:cNvSpPr/>
      </dsp:nvSpPr>
      <dsp:spPr>
        <a:xfrm>
          <a:off x="814211" y="1764015"/>
          <a:ext cx="4766316" cy="70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607" tIns="74607" rIns="74607" bIns="74607" numCol="1" spcCol="1270" anchor="ctr" anchorCtr="0">
          <a:noAutofit/>
        </a:bodyPr>
        <a:lstStyle/>
        <a:p>
          <a:pPr lvl="0" algn="l" defTabSz="844550">
            <a:lnSpc>
              <a:spcPct val="100000"/>
            </a:lnSpc>
            <a:spcBef>
              <a:spcPct val="0"/>
            </a:spcBef>
            <a:spcAft>
              <a:spcPct val="35000"/>
            </a:spcAft>
          </a:pPr>
          <a:r>
            <a:rPr lang="en-US" sz="1900" kern="1200"/>
            <a:t>Honor and make meaning</a:t>
          </a:r>
        </a:p>
      </dsp:txBody>
      <dsp:txXfrm>
        <a:off x="814211" y="1764015"/>
        <a:ext cx="4766316" cy="704944"/>
      </dsp:txXfrm>
    </dsp:sp>
    <dsp:sp modelId="{89CC2B34-FA47-4756-97ED-33AA910EF70C}">
      <dsp:nvSpPr>
        <dsp:cNvPr id="0" name=""/>
        <dsp:cNvSpPr/>
      </dsp:nvSpPr>
      <dsp:spPr>
        <a:xfrm>
          <a:off x="0" y="2645196"/>
          <a:ext cx="5580528" cy="704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264F5E-B184-4842-9E88-C61D16164827}">
      <dsp:nvSpPr>
        <dsp:cNvPr id="0" name=""/>
        <dsp:cNvSpPr/>
      </dsp:nvSpPr>
      <dsp:spPr>
        <a:xfrm>
          <a:off x="213245" y="2803809"/>
          <a:ext cx="387719" cy="3877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DB10EC-EF28-4E7D-A05E-183554D50A5D}">
      <dsp:nvSpPr>
        <dsp:cNvPr id="0" name=""/>
        <dsp:cNvSpPr/>
      </dsp:nvSpPr>
      <dsp:spPr>
        <a:xfrm>
          <a:off x="814211" y="2645196"/>
          <a:ext cx="4766316" cy="70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607" tIns="74607" rIns="74607" bIns="74607" numCol="1" spcCol="1270" anchor="ctr" anchorCtr="0">
          <a:noAutofit/>
        </a:bodyPr>
        <a:lstStyle/>
        <a:p>
          <a:pPr lvl="0" algn="l" defTabSz="844550">
            <a:lnSpc>
              <a:spcPct val="100000"/>
            </a:lnSpc>
            <a:spcBef>
              <a:spcPct val="0"/>
            </a:spcBef>
            <a:spcAft>
              <a:spcPct val="35000"/>
            </a:spcAft>
          </a:pPr>
          <a:r>
            <a:rPr lang="en-US" sz="1900" kern="1200"/>
            <a:t>Reframe self-defeating statements</a:t>
          </a:r>
        </a:p>
      </dsp:txBody>
      <dsp:txXfrm>
        <a:off x="814211" y="2645196"/>
        <a:ext cx="4766316" cy="704944"/>
      </dsp:txXfrm>
    </dsp:sp>
    <dsp:sp modelId="{6C5AD4A5-0B62-491D-9DD6-DBEE07A86171}">
      <dsp:nvSpPr>
        <dsp:cNvPr id="0" name=""/>
        <dsp:cNvSpPr/>
      </dsp:nvSpPr>
      <dsp:spPr>
        <a:xfrm>
          <a:off x="0" y="3526377"/>
          <a:ext cx="5580528" cy="704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5150C-5887-4A54-8697-AE25B56C2B38}">
      <dsp:nvSpPr>
        <dsp:cNvPr id="0" name=""/>
        <dsp:cNvSpPr/>
      </dsp:nvSpPr>
      <dsp:spPr>
        <a:xfrm>
          <a:off x="213245" y="3684989"/>
          <a:ext cx="387719" cy="3877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A98A15-B9E5-4D6E-AF71-9DDEE83ACE67}">
      <dsp:nvSpPr>
        <dsp:cNvPr id="0" name=""/>
        <dsp:cNvSpPr/>
      </dsp:nvSpPr>
      <dsp:spPr>
        <a:xfrm>
          <a:off x="814211" y="3526377"/>
          <a:ext cx="4766316" cy="70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607" tIns="74607" rIns="74607" bIns="74607" numCol="1" spcCol="1270" anchor="ctr" anchorCtr="0">
          <a:noAutofit/>
        </a:bodyPr>
        <a:lstStyle/>
        <a:p>
          <a:pPr lvl="0" algn="l" defTabSz="844550">
            <a:lnSpc>
              <a:spcPct val="100000"/>
            </a:lnSpc>
            <a:spcBef>
              <a:spcPct val="0"/>
            </a:spcBef>
            <a:spcAft>
              <a:spcPct val="35000"/>
            </a:spcAft>
          </a:pPr>
          <a:r>
            <a:rPr lang="en-US" sz="1900" kern="1200"/>
            <a:t>Reduce guilt about actions</a:t>
          </a:r>
        </a:p>
      </dsp:txBody>
      <dsp:txXfrm>
        <a:off x="814211" y="3526377"/>
        <a:ext cx="4766316" cy="704944"/>
      </dsp:txXfrm>
    </dsp:sp>
    <dsp:sp modelId="{CDD36C4B-FBA0-479A-9508-798307CB8D74}">
      <dsp:nvSpPr>
        <dsp:cNvPr id="0" name=""/>
        <dsp:cNvSpPr/>
      </dsp:nvSpPr>
      <dsp:spPr>
        <a:xfrm>
          <a:off x="0" y="4407558"/>
          <a:ext cx="5580528" cy="704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F950AB-50E9-4110-97DD-ED95923BE39C}">
      <dsp:nvSpPr>
        <dsp:cNvPr id="0" name=""/>
        <dsp:cNvSpPr/>
      </dsp:nvSpPr>
      <dsp:spPr>
        <a:xfrm>
          <a:off x="213245" y="4566170"/>
          <a:ext cx="387719" cy="38771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632C9A-74F6-47C0-98B9-2A2255238142}">
      <dsp:nvSpPr>
        <dsp:cNvPr id="0" name=""/>
        <dsp:cNvSpPr/>
      </dsp:nvSpPr>
      <dsp:spPr>
        <a:xfrm>
          <a:off x="814211" y="4407558"/>
          <a:ext cx="4766316" cy="70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607" tIns="74607" rIns="74607" bIns="74607" numCol="1" spcCol="1270" anchor="ctr" anchorCtr="0">
          <a:noAutofit/>
        </a:bodyPr>
        <a:lstStyle/>
        <a:p>
          <a:pPr lvl="0" algn="l" defTabSz="844550">
            <a:lnSpc>
              <a:spcPct val="100000"/>
            </a:lnSpc>
            <a:spcBef>
              <a:spcPct val="0"/>
            </a:spcBef>
            <a:spcAft>
              <a:spcPct val="35000"/>
            </a:spcAft>
          </a:pPr>
          <a:r>
            <a:rPr lang="en-US" sz="1900" kern="1200" dirty="0"/>
            <a:t>Reduce rumors, misunderstandings, distortions</a:t>
          </a:r>
        </a:p>
      </dsp:txBody>
      <dsp:txXfrm>
        <a:off x="814211" y="4407558"/>
        <a:ext cx="4766316" cy="7049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6681F-479A-490B-B405-547408655674}">
      <dsp:nvSpPr>
        <dsp:cNvPr id="0" name=""/>
        <dsp:cNvSpPr/>
      </dsp:nvSpPr>
      <dsp:spPr>
        <a:xfrm>
          <a:off x="1009209" y="252128"/>
          <a:ext cx="1625062" cy="1625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5BCD632-BCE6-475B-B2FA-8AA359C3F280}">
      <dsp:nvSpPr>
        <dsp:cNvPr id="0" name=""/>
        <dsp:cNvSpPr/>
      </dsp:nvSpPr>
      <dsp:spPr>
        <a:xfrm>
          <a:off x="16115" y="2291375"/>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2222500">
            <a:lnSpc>
              <a:spcPct val="90000"/>
            </a:lnSpc>
            <a:spcBef>
              <a:spcPct val="0"/>
            </a:spcBef>
            <a:spcAft>
              <a:spcPct val="35000"/>
            </a:spcAft>
          </a:pPr>
          <a:r>
            <a:rPr lang="en-US" sz="5000" b="1" kern="1200" dirty="0"/>
            <a:t>Training</a:t>
          </a:r>
          <a:endParaRPr lang="en-US" sz="5000" kern="1200" dirty="0"/>
        </a:p>
      </dsp:txBody>
      <dsp:txXfrm>
        <a:off x="16115" y="2291375"/>
        <a:ext cx="3611250" cy="720000"/>
      </dsp:txXfrm>
    </dsp:sp>
    <dsp:sp modelId="{B00862A2-75DB-43FF-818F-F900AFE5AC20}">
      <dsp:nvSpPr>
        <dsp:cNvPr id="0" name=""/>
        <dsp:cNvSpPr/>
      </dsp:nvSpPr>
      <dsp:spPr>
        <a:xfrm>
          <a:off x="5252428" y="252128"/>
          <a:ext cx="1625062" cy="1625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F71A18-52F3-4E83-8554-728FF4C38E72}">
      <dsp:nvSpPr>
        <dsp:cNvPr id="0" name=""/>
        <dsp:cNvSpPr/>
      </dsp:nvSpPr>
      <dsp:spPr>
        <a:xfrm>
          <a:off x="4259334" y="2291375"/>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2222500">
            <a:lnSpc>
              <a:spcPct val="90000"/>
            </a:lnSpc>
            <a:spcBef>
              <a:spcPct val="0"/>
            </a:spcBef>
            <a:spcAft>
              <a:spcPct val="35000"/>
            </a:spcAft>
          </a:pPr>
          <a:r>
            <a:rPr lang="en-US" sz="5000" b="1" kern="1200"/>
            <a:t>Support</a:t>
          </a:r>
          <a:endParaRPr lang="en-US" sz="5000" kern="1200"/>
        </a:p>
      </dsp:txBody>
      <dsp:txXfrm>
        <a:off x="4259334" y="2291375"/>
        <a:ext cx="361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B66E8-826A-4149-A6A6-3F4BEAF2BBD9}">
      <dsp:nvSpPr>
        <dsp:cNvPr id="0" name=""/>
        <dsp:cNvSpPr/>
      </dsp:nvSpPr>
      <dsp:spPr>
        <a:xfrm>
          <a:off x="9447" y="205144"/>
          <a:ext cx="2550671" cy="765201"/>
        </a:xfrm>
        <a:prstGeom prst="rect">
          <a:avLst/>
        </a:prstGeom>
        <a:solidFill>
          <a:schemeClr val="accent5">
            <a:lumMod val="75000"/>
          </a:schemeClr>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1560" tIns="201560" rIns="201560" bIns="201560" numCol="1" spcCol="1270" anchor="ctr" anchorCtr="0">
          <a:noAutofit/>
        </a:bodyPr>
        <a:lstStyle/>
        <a:p>
          <a:pPr lvl="0" algn="ctr" defTabSz="1111250">
            <a:lnSpc>
              <a:spcPct val="90000"/>
            </a:lnSpc>
            <a:spcBef>
              <a:spcPct val="0"/>
            </a:spcBef>
            <a:spcAft>
              <a:spcPct val="35000"/>
            </a:spcAft>
          </a:pPr>
          <a:r>
            <a:rPr lang="en-US" sz="2500" kern="1200"/>
            <a:t>Recognize</a:t>
          </a:r>
        </a:p>
      </dsp:txBody>
      <dsp:txXfrm>
        <a:off x="9447" y="205144"/>
        <a:ext cx="2550671" cy="765201"/>
      </dsp:txXfrm>
    </dsp:sp>
    <dsp:sp modelId="{3503805F-55A6-0E46-B1AA-A9E3A5E33F0C}">
      <dsp:nvSpPr>
        <dsp:cNvPr id="0" name=""/>
        <dsp:cNvSpPr/>
      </dsp:nvSpPr>
      <dsp:spPr>
        <a:xfrm>
          <a:off x="9447" y="970345"/>
          <a:ext cx="2550671" cy="2088013"/>
        </a:xfrm>
        <a:prstGeom prst="rect">
          <a:avLst/>
        </a:prstGeom>
        <a:solidFill>
          <a:schemeClr val="accent5">
            <a:lumMod val="20000"/>
            <a:lumOff val="80000"/>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950" tIns="251950" rIns="251950" bIns="251950" numCol="1" spcCol="1270" anchor="t" anchorCtr="0">
          <a:noAutofit/>
        </a:bodyPr>
        <a:lstStyle/>
        <a:p>
          <a:pPr lvl="0" algn="l" defTabSz="844550">
            <a:lnSpc>
              <a:spcPct val="90000"/>
            </a:lnSpc>
            <a:spcBef>
              <a:spcPct val="0"/>
            </a:spcBef>
            <a:spcAft>
              <a:spcPct val="35000"/>
            </a:spcAft>
          </a:pPr>
          <a:r>
            <a:rPr lang="en-US" sz="1900" kern="1200" dirty="0"/>
            <a:t>Recognize when a coworker has a stress injury</a:t>
          </a:r>
        </a:p>
      </dsp:txBody>
      <dsp:txXfrm>
        <a:off x="9447" y="970345"/>
        <a:ext cx="2550671" cy="2088013"/>
      </dsp:txXfrm>
    </dsp:sp>
    <dsp:sp modelId="{9E3433F5-6048-ED4A-BF09-EEDE2AF1315A}">
      <dsp:nvSpPr>
        <dsp:cNvPr id="0" name=""/>
        <dsp:cNvSpPr/>
      </dsp:nvSpPr>
      <dsp:spPr>
        <a:xfrm>
          <a:off x="2668014" y="205144"/>
          <a:ext cx="2550671" cy="765201"/>
        </a:xfrm>
        <a:prstGeom prst="rect">
          <a:avLst/>
        </a:prstGeom>
        <a:solidFill>
          <a:schemeClr val="accent6">
            <a:lumMod val="75000"/>
          </a:schemeClr>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1560" tIns="201560" rIns="201560" bIns="201560" numCol="1" spcCol="1270" anchor="ctr" anchorCtr="0">
          <a:noAutofit/>
        </a:bodyPr>
        <a:lstStyle/>
        <a:p>
          <a:pPr lvl="0" algn="ctr" defTabSz="1111250">
            <a:lnSpc>
              <a:spcPct val="90000"/>
            </a:lnSpc>
            <a:spcBef>
              <a:spcPct val="0"/>
            </a:spcBef>
            <a:spcAft>
              <a:spcPct val="35000"/>
            </a:spcAft>
          </a:pPr>
          <a:r>
            <a:rPr lang="en-US" sz="2500" kern="1200"/>
            <a:t>Act</a:t>
          </a:r>
        </a:p>
      </dsp:txBody>
      <dsp:txXfrm>
        <a:off x="2668014" y="205144"/>
        <a:ext cx="2550671" cy="765201"/>
      </dsp:txXfrm>
    </dsp:sp>
    <dsp:sp modelId="{2A2477D2-48F3-434A-A44F-3A8D417E6988}">
      <dsp:nvSpPr>
        <dsp:cNvPr id="0" name=""/>
        <dsp:cNvSpPr/>
      </dsp:nvSpPr>
      <dsp:spPr>
        <a:xfrm>
          <a:off x="2668014" y="970345"/>
          <a:ext cx="2550671" cy="2088013"/>
        </a:xfrm>
        <a:prstGeom prst="rect">
          <a:avLst/>
        </a:prstGeom>
        <a:solidFill>
          <a:schemeClr val="accent6">
            <a:lumMod val="20000"/>
            <a:lumOff val="80000"/>
            <a:alpha val="9000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950" tIns="251950" rIns="251950" bIns="251950" numCol="1" spcCol="1270" anchor="t" anchorCtr="0">
          <a:noAutofit/>
        </a:bodyPr>
        <a:lstStyle/>
        <a:p>
          <a:pPr lvl="0" algn="l" defTabSz="844550">
            <a:lnSpc>
              <a:spcPct val="90000"/>
            </a:lnSpc>
            <a:spcBef>
              <a:spcPct val="0"/>
            </a:spcBef>
            <a:spcAft>
              <a:spcPct val="35000"/>
            </a:spcAft>
          </a:pPr>
          <a:r>
            <a:rPr lang="en-US" sz="1900" kern="1200" dirty="0"/>
            <a:t>Act: If you see something, do or say something</a:t>
          </a:r>
        </a:p>
        <a:p>
          <a:pPr marL="114300" lvl="1" indent="-114300" algn="l" defTabSz="666750">
            <a:lnSpc>
              <a:spcPct val="90000"/>
            </a:lnSpc>
            <a:spcBef>
              <a:spcPct val="0"/>
            </a:spcBef>
            <a:spcAft>
              <a:spcPct val="15000"/>
            </a:spcAft>
            <a:buChar char="•"/>
          </a:pPr>
          <a:r>
            <a:rPr lang="en-US" sz="1500" kern="1200"/>
            <a:t>To the distressed person</a:t>
          </a:r>
        </a:p>
        <a:p>
          <a:pPr marL="114300" lvl="1" indent="-114300" algn="l" defTabSz="666750">
            <a:lnSpc>
              <a:spcPct val="90000"/>
            </a:lnSpc>
            <a:spcBef>
              <a:spcPct val="0"/>
            </a:spcBef>
            <a:spcAft>
              <a:spcPct val="15000"/>
            </a:spcAft>
            <a:buChar char="•"/>
          </a:pPr>
          <a:r>
            <a:rPr lang="en-US" sz="1500" kern="1200"/>
            <a:t>To a trusted support of the distressed person</a:t>
          </a:r>
        </a:p>
      </dsp:txBody>
      <dsp:txXfrm>
        <a:off x="2668014" y="970345"/>
        <a:ext cx="2550671" cy="2088013"/>
      </dsp:txXfrm>
    </dsp:sp>
    <dsp:sp modelId="{F6D27332-9065-3240-ACA7-CEF5C98DB397}">
      <dsp:nvSpPr>
        <dsp:cNvPr id="0" name=""/>
        <dsp:cNvSpPr/>
      </dsp:nvSpPr>
      <dsp:spPr>
        <a:xfrm>
          <a:off x="5326580" y="205144"/>
          <a:ext cx="2550671" cy="765201"/>
        </a:xfrm>
        <a:prstGeom prst="rect">
          <a:avLst/>
        </a:prstGeom>
        <a:solidFill>
          <a:schemeClr val="accent4"/>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1560" tIns="201560" rIns="201560" bIns="201560" numCol="1" spcCol="1270" anchor="ctr" anchorCtr="0">
          <a:noAutofit/>
        </a:bodyPr>
        <a:lstStyle/>
        <a:p>
          <a:pPr lvl="0" algn="ctr" defTabSz="1111250">
            <a:lnSpc>
              <a:spcPct val="90000"/>
            </a:lnSpc>
            <a:spcBef>
              <a:spcPct val="0"/>
            </a:spcBef>
            <a:spcAft>
              <a:spcPct val="35000"/>
            </a:spcAft>
          </a:pPr>
          <a:r>
            <a:rPr lang="en-US" sz="2500" kern="1200"/>
            <a:t>Know</a:t>
          </a:r>
        </a:p>
      </dsp:txBody>
      <dsp:txXfrm>
        <a:off x="5326580" y="205144"/>
        <a:ext cx="2550671" cy="765201"/>
      </dsp:txXfrm>
    </dsp:sp>
    <dsp:sp modelId="{3A6F2863-AB54-C240-9F5C-E0F9E963502C}">
      <dsp:nvSpPr>
        <dsp:cNvPr id="0" name=""/>
        <dsp:cNvSpPr/>
      </dsp:nvSpPr>
      <dsp:spPr>
        <a:xfrm>
          <a:off x="5326580" y="970345"/>
          <a:ext cx="2550671" cy="2088013"/>
        </a:xfrm>
        <a:prstGeom prst="rect">
          <a:avLst/>
        </a:prstGeom>
        <a:solidFill>
          <a:schemeClr val="accent4">
            <a:lumMod val="20000"/>
            <a:lumOff val="80000"/>
            <a:alpha val="9000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950" tIns="251950" rIns="251950" bIns="251950" numCol="1" spcCol="1270" anchor="t" anchorCtr="0">
          <a:noAutofit/>
        </a:bodyPr>
        <a:lstStyle/>
        <a:p>
          <a:pPr lvl="0" algn="l" defTabSz="844550">
            <a:lnSpc>
              <a:spcPct val="90000"/>
            </a:lnSpc>
            <a:spcBef>
              <a:spcPct val="0"/>
            </a:spcBef>
            <a:spcAft>
              <a:spcPct val="35000"/>
            </a:spcAft>
          </a:pPr>
          <a:r>
            <a:rPr lang="en-US" sz="1900" kern="1200" dirty="0"/>
            <a:t>Know at least 2 trusted resources you would access or offer to a coworker in distress</a:t>
          </a:r>
        </a:p>
      </dsp:txBody>
      <dsp:txXfrm>
        <a:off x="5326580" y="970345"/>
        <a:ext cx="2550671" cy="2088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8624" y="797923"/>
          <a:ext cx="1994897" cy="598469"/>
        </a:xfrm>
        <a:prstGeom prst="rect">
          <a:avLst/>
        </a:prstGeom>
        <a:solidFill>
          <a:schemeClr val="accent5">
            <a:lumMod val="75000"/>
          </a:schemeClr>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641" tIns="157641" rIns="157641" bIns="157641" numCol="1" spcCol="1270" anchor="ctr" anchorCtr="0">
          <a:noAutofit/>
        </a:bodyPr>
        <a:lstStyle/>
        <a:p>
          <a:pPr lvl="0" algn="ctr" defTabSz="889000">
            <a:lnSpc>
              <a:spcPct val="90000"/>
            </a:lnSpc>
            <a:spcBef>
              <a:spcPct val="0"/>
            </a:spcBef>
            <a:spcAft>
              <a:spcPct val="35000"/>
            </a:spcAft>
          </a:pPr>
          <a:r>
            <a:rPr lang="en-US" sz="2000" b="1" kern="1200" dirty="0">
              <a:latin typeface="+mn-lt"/>
              <a:cs typeface="Arial" charset="0"/>
            </a:rPr>
            <a:t>Stand By</a:t>
          </a:r>
          <a:endParaRPr lang="en-US" sz="2000" kern="1200" dirty="0"/>
        </a:p>
      </dsp:txBody>
      <dsp:txXfrm>
        <a:off x="8624" y="797923"/>
        <a:ext cx="1994897" cy="598469"/>
      </dsp:txXfrm>
    </dsp:sp>
    <dsp:sp modelId="{C96B89ED-9947-4A4F-BA7C-A258F83E62C8}">
      <dsp:nvSpPr>
        <dsp:cNvPr id="0" name=""/>
        <dsp:cNvSpPr/>
      </dsp:nvSpPr>
      <dsp:spPr>
        <a:xfrm>
          <a:off x="8624" y="1396393"/>
          <a:ext cx="1994897" cy="2965770"/>
        </a:xfrm>
        <a:prstGeom prst="rect">
          <a:avLst/>
        </a:prstGeom>
        <a:solidFill>
          <a:schemeClr val="accent5">
            <a:lumMod val="20000"/>
            <a:lumOff val="8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051" tIns="197051" rIns="197051" bIns="197051" numCol="1" spcCol="1270" anchor="t" anchorCtr="0">
          <a:noAutofit/>
        </a:bodyPr>
        <a:lstStyle/>
        <a:p>
          <a:pPr lvl="0" algn="l" defTabSz="977900">
            <a:lnSpc>
              <a:spcPct val="90000"/>
            </a:lnSpc>
            <a:spcBef>
              <a:spcPct val="0"/>
            </a:spcBef>
            <a:spcAft>
              <a:spcPct val="35000"/>
            </a:spcAft>
          </a:pPr>
          <a:r>
            <a:rPr lang="en-US" sz="2200" kern="1200" dirty="0"/>
            <a:t>Ready to assist</a:t>
          </a:r>
        </a:p>
        <a:p>
          <a:pPr lvl="0" algn="l" defTabSz="977900">
            <a:lnSpc>
              <a:spcPct val="90000"/>
            </a:lnSpc>
            <a:spcBef>
              <a:spcPct val="0"/>
            </a:spcBef>
            <a:spcAft>
              <a:spcPct val="35000"/>
            </a:spcAft>
          </a:pPr>
          <a:r>
            <a:rPr lang="en-US" sz="2200" kern="1200" dirty="0"/>
            <a:t>Watch and listen</a:t>
          </a:r>
        </a:p>
        <a:p>
          <a:pPr lvl="0" algn="l" defTabSz="977900">
            <a:lnSpc>
              <a:spcPct val="90000"/>
            </a:lnSpc>
            <a:spcBef>
              <a:spcPct val="0"/>
            </a:spcBef>
            <a:spcAft>
              <a:spcPct val="35000"/>
            </a:spcAft>
          </a:pPr>
          <a:r>
            <a:rPr lang="en-US" sz="2200" kern="1200" dirty="0"/>
            <a:t>Hold attention</a:t>
          </a:r>
        </a:p>
      </dsp:txBody>
      <dsp:txXfrm>
        <a:off x="8624" y="1396393"/>
        <a:ext cx="1994897" cy="2965770"/>
      </dsp:txXfrm>
    </dsp:sp>
    <dsp:sp modelId="{3392C23F-3812-5243-AE9C-4A7514895F30}">
      <dsp:nvSpPr>
        <dsp:cNvPr id="0" name=""/>
        <dsp:cNvSpPr/>
      </dsp:nvSpPr>
      <dsp:spPr>
        <a:xfrm>
          <a:off x="2111310" y="797923"/>
          <a:ext cx="1994897" cy="598469"/>
        </a:xfrm>
        <a:prstGeom prst="rect">
          <a:avLst/>
        </a:prstGeom>
        <a:solidFill>
          <a:schemeClr val="accent6">
            <a:lumMod val="75000"/>
          </a:schemeClr>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641" tIns="157641" rIns="157641" bIns="157641" numCol="1" spcCol="1270" anchor="ctr" anchorCtr="0">
          <a:noAutofit/>
        </a:bodyPr>
        <a:lstStyle/>
        <a:p>
          <a:pPr lvl="0" algn="ctr" defTabSz="889000">
            <a:lnSpc>
              <a:spcPct val="90000"/>
            </a:lnSpc>
            <a:spcBef>
              <a:spcPct val="0"/>
            </a:spcBef>
            <a:spcAft>
              <a:spcPct val="35000"/>
            </a:spcAft>
          </a:pPr>
          <a:r>
            <a:rPr lang="en-US" sz="2000" b="1" kern="1200" dirty="0"/>
            <a:t>Make Safe</a:t>
          </a:r>
        </a:p>
      </dsp:txBody>
      <dsp:txXfrm>
        <a:off x="2111310" y="797923"/>
        <a:ext cx="1994897" cy="598469"/>
      </dsp:txXfrm>
    </dsp:sp>
    <dsp:sp modelId="{663A4983-E385-3A4C-9A2E-20E14778FCC8}">
      <dsp:nvSpPr>
        <dsp:cNvPr id="0" name=""/>
        <dsp:cNvSpPr/>
      </dsp:nvSpPr>
      <dsp:spPr>
        <a:xfrm>
          <a:off x="2111310" y="1396393"/>
          <a:ext cx="1994897" cy="2965770"/>
        </a:xfrm>
        <a:prstGeom prst="rect">
          <a:avLst/>
        </a:prstGeom>
        <a:solidFill>
          <a:schemeClr val="accent6">
            <a:lumMod val="20000"/>
            <a:lumOff val="80000"/>
            <a:alpha val="90000"/>
          </a:schemeClr>
        </a:solidFill>
        <a:ln w="25400" cap="flat" cmpd="sng" algn="ctr">
          <a:solidFill>
            <a:schemeClr val="accent2">
              <a:tint val="40000"/>
              <a:alpha val="90000"/>
              <a:hueOff val="1675273"/>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051" tIns="197051" rIns="197051" bIns="197051" numCol="1" spcCol="1270" anchor="t" anchorCtr="0">
          <a:noAutofit/>
        </a:bodyPr>
        <a:lstStyle/>
        <a:p>
          <a:pPr lvl="0" algn="l" defTabSz="977900">
            <a:lnSpc>
              <a:spcPct val="90000"/>
            </a:lnSpc>
            <a:spcBef>
              <a:spcPct val="0"/>
            </a:spcBef>
            <a:spcAft>
              <a:spcPct val="35000"/>
            </a:spcAft>
            <a:buClr>
              <a:srgbClr val="FF0000"/>
            </a:buClr>
            <a:buSzPct val="90000"/>
          </a:pPr>
          <a:r>
            <a:rPr lang="en-US" sz="2200" kern="1200" dirty="0">
              <a:solidFill>
                <a:srgbClr val="000000"/>
              </a:solidFill>
            </a:rPr>
            <a:t>Authoritative presence</a:t>
          </a:r>
          <a:endParaRPr lang="en-US" sz="2200" kern="1200" dirty="0"/>
        </a:p>
        <a:p>
          <a:pPr lvl="0" algn="l" defTabSz="977900">
            <a:lnSpc>
              <a:spcPct val="90000"/>
            </a:lnSpc>
            <a:spcBef>
              <a:spcPct val="0"/>
            </a:spcBef>
            <a:spcAft>
              <a:spcPct val="35000"/>
            </a:spcAft>
            <a:buClr>
              <a:srgbClr val="FF0000"/>
            </a:buClr>
            <a:buSzPct val="90000"/>
          </a:pPr>
          <a:r>
            <a:rPr lang="en-US" sz="2200" kern="1200" dirty="0">
              <a:solidFill>
                <a:srgbClr val="000000"/>
              </a:solidFill>
            </a:rPr>
            <a:t>Warn</a:t>
          </a:r>
        </a:p>
        <a:p>
          <a:pPr lvl="0" algn="l" defTabSz="977900">
            <a:lnSpc>
              <a:spcPct val="90000"/>
            </a:lnSpc>
            <a:spcBef>
              <a:spcPct val="0"/>
            </a:spcBef>
            <a:spcAft>
              <a:spcPct val="35000"/>
            </a:spcAft>
            <a:buClr>
              <a:srgbClr val="FF0000"/>
            </a:buClr>
            <a:buSzPct val="90000"/>
          </a:pPr>
          <a:r>
            <a:rPr lang="en-US" sz="2200" kern="1200" dirty="0">
              <a:solidFill>
                <a:srgbClr val="000000"/>
              </a:solidFill>
            </a:rPr>
            <a:t>Protect </a:t>
          </a:r>
        </a:p>
        <a:p>
          <a:pPr lvl="0" algn="l" defTabSz="977900">
            <a:lnSpc>
              <a:spcPct val="90000"/>
            </a:lnSpc>
            <a:spcBef>
              <a:spcPct val="0"/>
            </a:spcBef>
            <a:spcAft>
              <a:spcPct val="35000"/>
            </a:spcAft>
            <a:buClr>
              <a:srgbClr val="FF0000"/>
            </a:buClr>
            <a:buSzPct val="90000"/>
          </a:pPr>
          <a:r>
            <a:rPr lang="en-US" sz="2200" kern="1200" dirty="0">
              <a:solidFill>
                <a:srgbClr val="000000"/>
              </a:solidFill>
            </a:rPr>
            <a:t>Assist</a:t>
          </a:r>
        </a:p>
      </dsp:txBody>
      <dsp:txXfrm>
        <a:off x="2111310" y="1396393"/>
        <a:ext cx="1994897" cy="2965770"/>
      </dsp:txXfrm>
    </dsp:sp>
    <dsp:sp modelId="{0FD8E0E6-B678-DD4E-A868-521155CD4A3D}">
      <dsp:nvSpPr>
        <dsp:cNvPr id="0" name=""/>
        <dsp:cNvSpPr/>
      </dsp:nvSpPr>
      <dsp:spPr>
        <a:xfrm>
          <a:off x="4213996" y="797923"/>
          <a:ext cx="1994897" cy="598469"/>
        </a:xfrm>
        <a:prstGeom prst="rect">
          <a:avLst/>
        </a:prstGeom>
        <a:solidFill>
          <a:schemeClr val="accent4"/>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641" tIns="157641" rIns="157641" bIns="157641" numCol="1" spcCol="1270" anchor="ctr" anchorCtr="0">
          <a:noAutofit/>
        </a:bodyPr>
        <a:lstStyle/>
        <a:p>
          <a:pPr lvl="0" algn="ctr" defTabSz="889000">
            <a:lnSpc>
              <a:spcPct val="90000"/>
            </a:lnSpc>
            <a:spcBef>
              <a:spcPct val="0"/>
            </a:spcBef>
            <a:spcAft>
              <a:spcPct val="35000"/>
            </a:spcAft>
          </a:pPr>
          <a:r>
            <a:rPr lang="en-US" sz="2000" b="1" kern="1200" dirty="0"/>
            <a:t>Make Others Safe</a:t>
          </a:r>
          <a:endParaRPr lang="en-US" sz="2000" kern="1200" dirty="0"/>
        </a:p>
      </dsp:txBody>
      <dsp:txXfrm>
        <a:off x="4213996" y="797923"/>
        <a:ext cx="1994897" cy="598469"/>
      </dsp:txXfrm>
    </dsp:sp>
    <dsp:sp modelId="{F4B04CBB-6230-B043-955E-84D5A2BA66F1}">
      <dsp:nvSpPr>
        <dsp:cNvPr id="0" name=""/>
        <dsp:cNvSpPr/>
      </dsp:nvSpPr>
      <dsp:spPr>
        <a:xfrm>
          <a:off x="4213996" y="1396393"/>
          <a:ext cx="1994897" cy="2965770"/>
        </a:xfrm>
        <a:prstGeom prst="rect">
          <a:avLst/>
        </a:prstGeom>
        <a:solidFill>
          <a:schemeClr val="accent4">
            <a:lumMod val="20000"/>
            <a:lumOff val="80000"/>
            <a:alpha val="90000"/>
          </a:schemeClr>
        </a:solidFill>
        <a:ln w="25400" cap="flat" cmpd="sng" algn="ctr">
          <a:solidFill>
            <a:schemeClr val="accent2">
              <a:tint val="40000"/>
              <a:alpha val="90000"/>
              <a:hueOff val="3350546"/>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051" tIns="197051" rIns="197051" bIns="197051" numCol="1" spcCol="1270" anchor="t" anchorCtr="0">
          <a:noAutofit/>
        </a:bodyPr>
        <a:lstStyle/>
        <a:p>
          <a:pPr lvl="0" algn="l" defTabSz="977900">
            <a:lnSpc>
              <a:spcPct val="90000"/>
            </a:lnSpc>
            <a:spcBef>
              <a:spcPct val="0"/>
            </a:spcBef>
            <a:spcAft>
              <a:spcPct val="35000"/>
            </a:spcAft>
          </a:pPr>
          <a:r>
            <a:rPr lang="en-US" sz="2200" kern="1200" dirty="0">
              <a:solidFill>
                <a:srgbClr val="000000"/>
              </a:solidFill>
            </a:rPr>
            <a:t>Protect</a:t>
          </a:r>
          <a:endParaRPr lang="en-US" sz="2200" kern="1200" dirty="0"/>
        </a:p>
        <a:p>
          <a:pPr lvl="0" algn="l" defTabSz="977900">
            <a:lnSpc>
              <a:spcPct val="90000"/>
            </a:lnSpc>
            <a:spcBef>
              <a:spcPct val="0"/>
            </a:spcBef>
            <a:spcAft>
              <a:spcPct val="35000"/>
            </a:spcAft>
          </a:pPr>
          <a:r>
            <a:rPr lang="en-US" sz="2200" kern="1200" dirty="0">
              <a:solidFill>
                <a:srgbClr val="000000"/>
              </a:solidFill>
            </a:rPr>
            <a:t>Warn</a:t>
          </a:r>
        </a:p>
      </dsp:txBody>
      <dsp:txXfrm>
        <a:off x="4213996" y="1396393"/>
        <a:ext cx="1994897" cy="2965770"/>
      </dsp:txXfrm>
    </dsp:sp>
    <dsp:sp modelId="{14128912-80BD-EA4B-A556-9B81501FFE87}">
      <dsp:nvSpPr>
        <dsp:cNvPr id="0" name=""/>
        <dsp:cNvSpPr/>
      </dsp:nvSpPr>
      <dsp:spPr>
        <a:xfrm>
          <a:off x="6316682" y="797923"/>
          <a:ext cx="1994897" cy="598469"/>
        </a:xfrm>
        <a:prstGeom prst="rect">
          <a:avLst/>
        </a:prstGeom>
        <a:solidFill>
          <a:schemeClr val="accent2"/>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641" tIns="157641" rIns="157641" bIns="157641" numCol="1" spcCol="1270" anchor="ctr" anchorCtr="0">
          <a:noAutofit/>
        </a:bodyPr>
        <a:lstStyle/>
        <a:p>
          <a:pPr lvl="0" algn="ctr" defTabSz="889000">
            <a:lnSpc>
              <a:spcPct val="90000"/>
            </a:lnSpc>
            <a:spcBef>
              <a:spcPct val="0"/>
            </a:spcBef>
            <a:spcAft>
              <a:spcPct val="35000"/>
            </a:spcAft>
          </a:pPr>
          <a:r>
            <a:rPr lang="en-US" sz="2000" b="1" kern="1200" dirty="0"/>
            <a:t>Encourage Perception</a:t>
          </a:r>
        </a:p>
      </dsp:txBody>
      <dsp:txXfrm>
        <a:off x="6316682" y="797923"/>
        <a:ext cx="1994897" cy="598469"/>
      </dsp:txXfrm>
    </dsp:sp>
    <dsp:sp modelId="{359F9096-7382-7349-B8E7-3046EFCA5537}">
      <dsp:nvSpPr>
        <dsp:cNvPr id="0" name=""/>
        <dsp:cNvSpPr/>
      </dsp:nvSpPr>
      <dsp:spPr>
        <a:xfrm>
          <a:off x="6316682" y="1396393"/>
          <a:ext cx="1994897" cy="2965770"/>
        </a:xfrm>
        <a:prstGeom prst="rect">
          <a:avLst/>
        </a:prstGeom>
        <a:solidFill>
          <a:schemeClr val="accent2">
            <a:lumMod val="20000"/>
            <a:lumOff val="80000"/>
            <a:alpha val="90000"/>
          </a:schemeClr>
        </a:solidFill>
        <a:ln w="25400" cap="flat" cmpd="sng" algn="ctr">
          <a:solidFill>
            <a:schemeClr val="accent2">
              <a:tint val="40000"/>
              <a:alpha val="90000"/>
              <a:hueOff val="5025819"/>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051" tIns="197051" rIns="197051" bIns="197051" numCol="1" spcCol="1270" anchor="t" anchorCtr="0">
          <a:noAutofit/>
        </a:bodyPr>
        <a:lstStyle/>
        <a:p>
          <a:pPr lvl="0" algn="l" defTabSz="977900">
            <a:lnSpc>
              <a:spcPct val="90000"/>
            </a:lnSpc>
            <a:spcBef>
              <a:spcPct val="0"/>
            </a:spcBef>
            <a:spcAft>
              <a:spcPct val="35000"/>
            </a:spcAft>
          </a:pPr>
          <a:r>
            <a:rPr lang="en-US" sz="2200" kern="1200" dirty="0">
              <a:solidFill>
                <a:srgbClr val="000000"/>
              </a:solidFill>
            </a:rPr>
            <a:t>Caring presence</a:t>
          </a:r>
          <a:endParaRPr lang="en-US" sz="2200" kern="1200" dirty="0"/>
        </a:p>
        <a:p>
          <a:pPr lvl="0" algn="l" defTabSz="977900">
            <a:lnSpc>
              <a:spcPct val="90000"/>
            </a:lnSpc>
            <a:spcBef>
              <a:spcPct val="0"/>
            </a:spcBef>
            <a:spcAft>
              <a:spcPct val="35000"/>
            </a:spcAft>
          </a:pPr>
          <a:r>
            <a:rPr lang="en-US" sz="2200" kern="1200" dirty="0">
              <a:solidFill>
                <a:srgbClr val="000000"/>
              </a:solidFill>
            </a:rPr>
            <a:t>Listen and communicate</a:t>
          </a:r>
        </a:p>
        <a:p>
          <a:pPr lvl="0" algn="l" defTabSz="977900">
            <a:lnSpc>
              <a:spcPct val="90000"/>
            </a:lnSpc>
            <a:spcBef>
              <a:spcPct val="0"/>
            </a:spcBef>
            <a:spcAft>
              <a:spcPct val="35000"/>
            </a:spcAft>
          </a:pPr>
          <a:r>
            <a:rPr lang="en-US" sz="2200" kern="1200" dirty="0">
              <a:solidFill>
                <a:srgbClr val="000000"/>
              </a:solidFill>
            </a:rPr>
            <a:t>Reduce chaos</a:t>
          </a:r>
        </a:p>
        <a:p>
          <a:pPr lvl="0" algn="l" defTabSz="977900">
            <a:lnSpc>
              <a:spcPct val="90000"/>
            </a:lnSpc>
            <a:spcBef>
              <a:spcPct val="0"/>
            </a:spcBef>
            <a:spcAft>
              <a:spcPct val="35000"/>
            </a:spcAft>
          </a:pPr>
          <a:r>
            <a:rPr lang="en-US" sz="2200" kern="1200" dirty="0">
              <a:solidFill>
                <a:srgbClr val="000000"/>
              </a:solidFill>
            </a:rPr>
            <a:t>Reduce danger</a:t>
          </a:r>
        </a:p>
      </dsp:txBody>
      <dsp:txXfrm>
        <a:off x="6316682" y="1396393"/>
        <a:ext cx="1994897" cy="2965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09785-9CA5-4DB8-B438-4D1A71C244DC}">
      <dsp:nvSpPr>
        <dsp:cNvPr id="0" name=""/>
        <dsp:cNvSpPr/>
      </dsp:nvSpPr>
      <dsp:spPr>
        <a:xfrm>
          <a:off x="0" y="3995"/>
          <a:ext cx="6266329" cy="851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1A42C9-D2EE-4BA4-B735-1ECA329ACB3E}">
      <dsp:nvSpPr>
        <dsp:cNvPr id="0" name=""/>
        <dsp:cNvSpPr/>
      </dsp:nvSpPr>
      <dsp:spPr>
        <a:xfrm>
          <a:off x="257435" y="195476"/>
          <a:ext cx="468065" cy="4680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350CC6-65E5-41B4-85C0-70487AFF6BE4}">
      <dsp:nvSpPr>
        <dsp:cNvPr id="0" name=""/>
        <dsp:cNvSpPr/>
      </dsp:nvSpPr>
      <dsp:spPr>
        <a:xfrm>
          <a:off x="982936" y="3995"/>
          <a:ext cx="5283392" cy="851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67" tIns="90067" rIns="90067" bIns="90067" numCol="1" spcCol="1270" anchor="ctr" anchorCtr="0">
          <a:noAutofit/>
        </a:bodyPr>
        <a:lstStyle/>
        <a:p>
          <a:pPr lvl="0" algn="l" defTabSz="844550">
            <a:lnSpc>
              <a:spcPct val="100000"/>
            </a:lnSpc>
            <a:spcBef>
              <a:spcPct val="0"/>
            </a:spcBef>
            <a:spcAft>
              <a:spcPct val="35000"/>
            </a:spcAft>
          </a:pPr>
          <a:r>
            <a:rPr lang="en-US" sz="1900" kern="1200" dirty="0"/>
            <a:t>Reduce anything that makes the person feel unsafe </a:t>
          </a:r>
        </a:p>
      </dsp:txBody>
      <dsp:txXfrm>
        <a:off x="982936" y="3995"/>
        <a:ext cx="5283392" cy="851027"/>
      </dsp:txXfrm>
    </dsp:sp>
    <dsp:sp modelId="{65A9F6B2-8398-4D9D-B3D9-03C938A02FCB}">
      <dsp:nvSpPr>
        <dsp:cNvPr id="0" name=""/>
        <dsp:cNvSpPr/>
      </dsp:nvSpPr>
      <dsp:spPr>
        <a:xfrm>
          <a:off x="0" y="1067780"/>
          <a:ext cx="6266329" cy="851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CE7BA-2D74-4F79-8FDD-69004A49CD2E}">
      <dsp:nvSpPr>
        <dsp:cNvPr id="0" name=""/>
        <dsp:cNvSpPr/>
      </dsp:nvSpPr>
      <dsp:spPr>
        <a:xfrm>
          <a:off x="257435" y="1259261"/>
          <a:ext cx="468065" cy="4680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60BCB3-71AF-4925-BC3F-9904C854327D}">
      <dsp:nvSpPr>
        <dsp:cNvPr id="0" name=""/>
        <dsp:cNvSpPr/>
      </dsp:nvSpPr>
      <dsp:spPr>
        <a:xfrm>
          <a:off x="982936" y="1067780"/>
          <a:ext cx="5283392" cy="851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67" tIns="90067" rIns="90067" bIns="90067" numCol="1" spcCol="1270" anchor="ctr" anchorCtr="0">
          <a:noAutofit/>
        </a:bodyPr>
        <a:lstStyle/>
        <a:p>
          <a:pPr lvl="0" algn="l" defTabSz="844550">
            <a:lnSpc>
              <a:spcPct val="100000"/>
            </a:lnSpc>
            <a:spcBef>
              <a:spcPct val="0"/>
            </a:spcBef>
            <a:spcAft>
              <a:spcPct val="35000"/>
            </a:spcAft>
          </a:pPr>
          <a:r>
            <a:rPr lang="en-US" sz="1900" kern="1200" dirty="0"/>
            <a:t>Reassure that they are safe in the moment</a:t>
          </a:r>
        </a:p>
      </dsp:txBody>
      <dsp:txXfrm>
        <a:off x="982936" y="1067780"/>
        <a:ext cx="5283392" cy="851027"/>
      </dsp:txXfrm>
    </dsp:sp>
    <dsp:sp modelId="{D686606F-3914-4016-AC84-270DF5C240E9}">
      <dsp:nvSpPr>
        <dsp:cNvPr id="0" name=""/>
        <dsp:cNvSpPr/>
      </dsp:nvSpPr>
      <dsp:spPr>
        <a:xfrm>
          <a:off x="0" y="2131564"/>
          <a:ext cx="6266329" cy="851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3A25B3-A4AD-418E-A3DB-4D9F1169748D}">
      <dsp:nvSpPr>
        <dsp:cNvPr id="0" name=""/>
        <dsp:cNvSpPr/>
      </dsp:nvSpPr>
      <dsp:spPr>
        <a:xfrm>
          <a:off x="257435" y="2323045"/>
          <a:ext cx="468065" cy="46806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0AEA5D-BE15-4F17-A308-43152D3DC62F}">
      <dsp:nvSpPr>
        <dsp:cNvPr id="0" name=""/>
        <dsp:cNvSpPr/>
      </dsp:nvSpPr>
      <dsp:spPr>
        <a:xfrm>
          <a:off x="982936" y="2131564"/>
          <a:ext cx="5283392" cy="851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67" tIns="90067" rIns="90067" bIns="90067" numCol="1" spcCol="1270" anchor="ctr" anchorCtr="0">
          <a:noAutofit/>
        </a:bodyPr>
        <a:lstStyle/>
        <a:p>
          <a:pPr lvl="0" algn="l" defTabSz="844550">
            <a:lnSpc>
              <a:spcPct val="100000"/>
            </a:lnSpc>
            <a:spcBef>
              <a:spcPct val="0"/>
            </a:spcBef>
            <a:spcAft>
              <a:spcPct val="35000"/>
            </a:spcAft>
          </a:pPr>
          <a:r>
            <a:rPr lang="en-US" sz="1900" kern="1200" dirty="0"/>
            <a:t>Educate the person about how to be or feel safer </a:t>
          </a:r>
        </a:p>
      </dsp:txBody>
      <dsp:txXfrm>
        <a:off x="982936" y="2131564"/>
        <a:ext cx="5283392" cy="851027"/>
      </dsp:txXfrm>
    </dsp:sp>
    <dsp:sp modelId="{D37DDF99-C31B-4DBA-9DF5-5B5B40680741}">
      <dsp:nvSpPr>
        <dsp:cNvPr id="0" name=""/>
        <dsp:cNvSpPr/>
      </dsp:nvSpPr>
      <dsp:spPr>
        <a:xfrm>
          <a:off x="0" y="3195349"/>
          <a:ext cx="6266329" cy="851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A0529E-55A7-4E2A-9AA8-C58B2B20FBF1}">
      <dsp:nvSpPr>
        <dsp:cNvPr id="0" name=""/>
        <dsp:cNvSpPr/>
      </dsp:nvSpPr>
      <dsp:spPr>
        <a:xfrm>
          <a:off x="257435" y="3386830"/>
          <a:ext cx="468065" cy="4680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5BA897-10C1-428C-B8CF-CB0E7911EB55}">
      <dsp:nvSpPr>
        <dsp:cNvPr id="0" name=""/>
        <dsp:cNvSpPr/>
      </dsp:nvSpPr>
      <dsp:spPr>
        <a:xfrm>
          <a:off x="982936" y="3195349"/>
          <a:ext cx="5283392" cy="851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67" tIns="90067" rIns="90067" bIns="90067" numCol="1" spcCol="1270" anchor="ctr" anchorCtr="0">
          <a:noAutofit/>
        </a:bodyPr>
        <a:lstStyle/>
        <a:p>
          <a:pPr lvl="0" algn="l" defTabSz="844550">
            <a:lnSpc>
              <a:spcPct val="100000"/>
            </a:lnSpc>
            <a:spcBef>
              <a:spcPct val="0"/>
            </a:spcBef>
            <a:spcAft>
              <a:spcPct val="35000"/>
            </a:spcAft>
          </a:pPr>
          <a:r>
            <a:rPr lang="en-US" sz="1900" kern="1200"/>
            <a:t>Focus on what to do rather than what not to do </a:t>
          </a:r>
        </a:p>
      </dsp:txBody>
      <dsp:txXfrm>
        <a:off x="982936" y="3195349"/>
        <a:ext cx="5283392" cy="851027"/>
      </dsp:txXfrm>
    </dsp:sp>
    <dsp:sp modelId="{B2BF4E0F-9F0F-4343-B314-7ADFF159C1C9}">
      <dsp:nvSpPr>
        <dsp:cNvPr id="0" name=""/>
        <dsp:cNvSpPr/>
      </dsp:nvSpPr>
      <dsp:spPr>
        <a:xfrm>
          <a:off x="0" y="4259133"/>
          <a:ext cx="6266329" cy="851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05710-13DA-4FF3-8554-398875ABE0D4}">
      <dsp:nvSpPr>
        <dsp:cNvPr id="0" name=""/>
        <dsp:cNvSpPr/>
      </dsp:nvSpPr>
      <dsp:spPr>
        <a:xfrm>
          <a:off x="257435" y="4450615"/>
          <a:ext cx="468065" cy="4680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3B1005-7CDC-4606-ABC1-AA866EFBAB8F}">
      <dsp:nvSpPr>
        <dsp:cNvPr id="0" name=""/>
        <dsp:cNvSpPr/>
      </dsp:nvSpPr>
      <dsp:spPr>
        <a:xfrm>
          <a:off x="982936" y="4259133"/>
          <a:ext cx="5283392" cy="851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67" tIns="90067" rIns="90067" bIns="90067" numCol="1" spcCol="1270" anchor="ctr" anchorCtr="0">
          <a:noAutofit/>
        </a:bodyPr>
        <a:lstStyle/>
        <a:p>
          <a:pPr lvl="0" algn="l" defTabSz="844550">
            <a:lnSpc>
              <a:spcPct val="100000"/>
            </a:lnSpc>
            <a:spcBef>
              <a:spcPct val="0"/>
            </a:spcBef>
            <a:spcAft>
              <a:spcPct val="35000"/>
            </a:spcAft>
          </a:pPr>
          <a:r>
            <a:rPr lang="en-US" sz="1900" kern="1200" dirty="0"/>
            <a:t>Provide an authoritative or accurate voice to limit perceived threat</a:t>
          </a:r>
        </a:p>
      </dsp:txBody>
      <dsp:txXfrm>
        <a:off x="982936" y="4259133"/>
        <a:ext cx="5283392" cy="8510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4566" y="342596"/>
          <a:ext cx="1996847" cy="599054"/>
        </a:xfrm>
        <a:prstGeom prst="rect">
          <a:avLst/>
        </a:prstGeom>
        <a:solidFill>
          <a:schemeClr val="accent5">
            <a:lumMod val="75000"/>
          </a:schemeClr>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795" tIns="157795" rIns="157795" bIns="157795" numCol="1" spcCol="1270" anchor="ctr" anchorCtr="0">
          <a:noAutofit/>
        </a:bodyPr>
        <a:lstStyle/>
        <a:p>
          <a:pPr lvl="0" algn="ctr" defTabSz="889000">
            <a:lnSpc>
              <a:spcPct val="90000"/>
            </a:lnSpc>
            <a:spcBef>
              <a:spcPct val="0"/>
            </a:spcBef>
            <a:spcAft>
              <a:spcPct val="35000"/>
            </a:spcAft>
          </a:pPr>
          <a:r>
            <a:rPr lang="en-US" sz="2000" b="1" kern="1200" dirty="0"/>
            <a:t>Quiet</a:t>
          </a:r>
        </a:p>
      </dsp:txBody>
      <dsp:txXfrm>
        <a:off x="4566" y="342596"/>
        <a:ext cx="1996847" cy="599054"/>
      </dsp:txXfrm>
    </dsp:sp>
    <dsp:sp modelId="{C96B89ED-9947-4A4F-BA7C-A258F83E62C8}">
      <dsp:nvSpPr>
        <dsp:cNvPr id="0" name=""/>
        <dsp:cNvSpPr/>
      </dsp:nvSpPr>
      <dsp:spPr>
        <a:xfrm>
          <a:off x="4566" y="941650"/>
          <a:ext cx="1996847" cy="3231997"/>
        </a:xfrm>
        <a:prstGeom prst="rect">
          <a:avLst/>
        </a:prstGeom>
        <a:solidFill>
          <a:schemeClr val="accent5">
            <a:lumMod val="20000"/>
            <a:lumOff val="8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244" tIns="197244" rIns="197244" bIns="197244" numCol="1" spcCol="1270" anchor="t" anchorCtr="0">
          <a:noAutofit/>
        </a:bodyPr>
        <a:lstStyle/>
        <a:p>
          <a:pPr lvl="0" algn="l" defTabSz="977900">
            <a:lnSpc>
              <a:spcPct val="90000"/>
            </a:lnSpc>
            <a:spcBef>
              <a:spcPct val="0"/>
            </a:spcBef>
            <a:spcAft>
              <a:spcPct val="35000"/>
            </a:spcAft>
          </a:pPr>
          <a:r>
            <a:rPr lang="en-US" sz="2200" kern="1200" dirty="0"/>
            <a:t>Stop physical exertion</a:t>
          </a:r>
        </a:p>
        <a:p>
          <a:pPr lvl="0" algn="l" defTabSz="977900">
            <a:lnSpc>
              <a:spcPct val="90000"/>
            </a:lnSpc>
            <a:spcBef>
              <a:spcPct val="0"/>
            </a:spcBef>
            <a:spcAft>
              <a:spcPct val="35000"/>
            </a:spcAft>
          </a:pPr>
          <a:r>
            <a:rPr lang="en-US" sz="2200" kern="1200" dirty="0"/>
            <a:t>Reduce hyper-alertness</a:t>
          </a:r>
        </a:p>
        <a:p>
          <a:pPr lvl="0" algn="l" defTabSz="977900">
            <a:lnSpc>
              <a:spcPct val="90000"/>
            </a:lnSpc>
            <a:spcBef>
              <a:spcPct val="0"/>
            </a:spcBef>
            <a:spcAft>
              <a:spcPct val="35000"/>
            </a:spcAft>
          </a:pPr>
          <a:r>
            <a:rPr lang="en-US" sz="2200" kern="1200" dirty="0"/>
            <a:t>Slow down heart rate</a:t>
          </a:r>
        </a:p>
        <a:p>
          <a:pPr lvl="0" algn="l" defTabSz="977900">
            <a:lnSpc>
              <a:spcPct val="90000"/>
            </a:lnSpc>
            <a:spcBef>
              <a:spcPct val="0"/>
            </a:spcBef>
            <a:spcAft>
              <a:spcPct val="35000"/>
            </a:spcAft>
          </a:pPr>
          <a:r>
            <a:rPr lang="en-US" sz="2200" kern="1200" dirty="0"/>
            <a:t>Relax</a:t>
          </a:r>
        </a:p>
      </dsp:txBody>
      <dsp:txXfrm>
        <a:off x="4566" y="941650"/>
        <a:ext cx="1996847" cy="3231997"/>
      </dsp:txXfrm>
    </dsp:sp>
    <dsp:sp modelId="{83205603-CE9F-8348-B3A4-7DB70CE32A2C}">
      <dsp:nvSpPr>
        <dsp:cNvPr id="0" name=""/>
        <dsp:cNvSpPr/>
      </dsp:nvSpPr>
      <dsp:spPr>
        <a:xfrm>
          <a:off x="2109307" y="342596"/>
          <a:ext cx="1996847" cy="599054"/>
        </a:xfrm>
        <a:prstGeom prst="rect">
          <a:avLst/>
        </a:prstGeom>
        <a:solidFill>
          <a:schemeClr val="accent6">
            <a:lumMod val="75000"/>
          </a:schemeClr>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795" tIns="157795" rIns="157795" bIns="157795"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Compose</a:t>
          </a:r>
        </a:p>
      </dsp:txBody>
      <dsp:txXfrm>
        <a:off x="2109307" y="342596"/>
        <a:ext cx="1996847" cy="599054"/>
      </dsp:txXfrm>
    </dsp:sp>
    <dsp:sp modelId="{39539C02-8F34-EB41-AF57-8E9E7450792C}">
      <dsp:nvSpPr>
        <dsp:cNvPr id="0" name=""/>
        <dsp:cNvSpPr/>
      </dsp:nvSpPr>
      <dsp:spPr>
        <a:xfrm>
          <a:off x="2109307" y="941650"/>
          <a:ext cx="1996847" cy="3231997"/>
        </a:xfrm>
        <a:prstGeom prst="rect">
          <a:avLst/>
        </a:prstGeom>
        <a:solidFill>
          <a:schemeClr val="accent6">
            <a:lumMod val="20000"/>
            <a:lumOff val="80000"/>
            <a:alpha val="90000"/>
          </a:schemeClr>
        </a:solidFill>
        <a:ln w="25400" cap="flat" cmpd="sng" algn="ctr">
          <a:solidFill>
            <a:schemeClr val="accent2">
              <a:tint val="40000"/>
              <a:alpha val="90000"/>
              <a:hueOff val="1675273"/>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244" tIns="197244" rIns="197244" bIns="197244" numCol="1" spcCol="1270" anchor="t" anchorCtr="0">
          <a:noAutofit/>
        </a:bodyPr>
        <a:lstStyle/>
        <a:p>
          <a:pPr marL="0" lvl="0" indent="0" algn="l" defTabSz="977900">
            <a:lnSpc>
              <a:spcPct val="90000"/>
            </a:lnSpc>
            <a:spcBef>
              <a:spcPct val="0"/>
            </a:spcBef>
            <a:spcAft>
              <a:spcPct val="35000"/>
            </a:spcAft>
            <a:buClr>
              <a:srgbClr val="FF0000"/>
            </a:buClr>
            <a:buSzPct val="90000"/>
            <a:buNone/>
          </a:pPr>
          <a:r>
            <a:rPr lang="en-US" sz="2200" kern="1200" dirty="0">
              <a:solidFill>
                <a:prstClr val="black">
                  <a:hueOff val="0"/>
                  <a:satOff val="0"/>
                  <a:lumOff val="0"/>
                  <a:alphaOff val="0"/>
                </a:prstClr>
              </a:solidFill>
              <a:latin typeface="Calibri"/>
              <a:ea typeface="+mn-ea"/>
              <a:cs typeface="+mn-cs"/>
            </a:rPr>
            <a:t>Draw attention outwards</a:t>
          </a:r>
        </a:p>
        <a:p>
          <a:pPr marL="0" lvl="0" indent="0" algn="l" defTabSz="977900">
            <a:lnSpc>
              <a:spcPct val="90000"/>
            </a:lnSpc>
            <a:spcBef>
              <a:spcPct val="0"/>
            </a:spcBef>
            <a:spcAft>
              <a:spcPct val="35000"/>
            </a:spcAft>
            <a:buClr>
              <a:srgbClr val="FF0000"/>
            </a:buClr>
            <a:buSzPct val="90000"/>
            <a:buNone/>
          </a:pPr>
          <a:r>
            <a:rPr lang="en-US" sz="2200" kern="1200" dirty="0">
              <a:solidFill>
                <a:prstClr val="black">
                  <a:hueOff val="0"/>
                  <a:satOff val="0"/>
                  <a:lumOff val="0"/>
                  <a:alphaOff val="0"/>
                </a:prstClr>
              </a:solidFill>
              <a:latin typeface="Calibri"/>
              <a:ea typeface="+mn-ea"/>
              <a:cs typeface="+mn-cs"/>
            </a:rPr>
            <a:t>Distract</a:t>
          </a:r>
        </a:p>
        <a:p>
          <a:pPr marL="0" lvl="0" indent="0" algn="l" defTabSz="977900">
            <a:lnSpc>
              <a:spcPct val="90000"/>
            </a:lnSpc>
            <a:spcBef>
              <a:spcPct val="0"/>
            </a:spcBef>
            <a:spcAft>
              <a:spcPct val="35000"/>
            </a:spcAft>
            <a:buClr>
              <a:srgbClr val="FF0000"/>
            </a:buClr>
            <a:buSzPct val="90000"/>
            <a:buNone/>
          </a:pPr>
          <a:r>
            <a:rPr lang="en-US" sz="2200" kern="1200" dirty="0">
              <a:solidFill>
                <a:prstClr val="black">
                  <a:hueOff val="0"/>
                  <a:satOff val="0"/>
                  <a:lumOff val="0"/>
                  <a:alphaOff val="0"/>
                </a:prstClr>
              </a:solidFill>
              <a:latin typeface="Calibri"/>
              <a:ea typeface="+mn-ea"/>
              <a:cs typeface="+mn-cs"/>
            </a:rPr>
            <a:t>Re-focus</a:t>
          </a:r>
        </a:p>
      </dsp:txBody>
      <dsp:txXfrm>
        <a:off x="2109307" y="941650"/>
        <a:ext cx="1996847" cy="3231997"/>
      </dsp:txXfrm>
    </dsp:sp>
    <dsp:sp modelId="{BC534E33-FEFC-9C4C-BA13-84DBDCB59519}">
      <dsp:nvSpPr>
        <dsp:cNvPr id="0" name=""/>
        <dsp:cNvSpPr/>
      </dsp:nvSpPr>
      <dsp:spPr>
        <a:xfrm>
          <a:off x="4214049" y="342596"/>
          <a:ext cx="1996847" cy="599054"/>
        </a:xfrm>
        <a:prstGeom prst="rect">
          <a:avLst/>
        </a:prstGeom>
        <a:solidFill>
          <a:schemeClr val="accent4"/>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795" tIns="157795" rIns="157795" bIns="157795"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Foster Rest</a:t>
          </a:r>
        </a:p>
      </dsp:txBody>
      <dsp:txXfrm>
        <a:off x="4214049" y="342596"/>
        <a:ext cx="1996847" cy="599054"/>
      </dsp:txXfrm>
    </dsp:sp>
    <dsp:sp modelId="{181CFD57-D023-D64E-8962-EB657E23C677}">
      <dsp:nvSpPr>
        <dsp:cNvPr id="0" name=""/>
        <dsp:cNvSpPr/>
      </dsp:nvSpPr>
      <dsp:spPr>
        <a:xfrm>
          <a:off x="4214049" y="941650"/>
          <a:ext cx="1996847" cy="3231997"/>
        </a:xfrm>
        <a:prstGeom prst="rect">
          <a:avLst/>
        </a:prstGeom>
        <a:solidFill>
          <a:schemeClr val="accent4">
            <a:lumMod val="20000"/>
            <a:lumOff val="80000"/>
            <a:alpha val="90000"/>
          </a:schemeClr>
        </a:solidFill>
        <a:ln w="25400" cap="flat" cmpd="sng" algn="ctr">
          <a:solidFill>
            <a:schemeClr val="accent2">
              <a:tint val="40000"/>
              <a:alpha val="90000"/>
              <a:hueOff val="3350546"/>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244" tIns="197244" rIns="197244" bIns="197244" numCol="1" spcCol="1270" anchor="t" anchorCtr="0">
          <a:noAutofi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Recuperate</a:t>
          </a:r>
        </a:p>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Sleep</a:t>
          </a:r>
        </a:p>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Time out</a:t>
          </a:r>
        </a:p>
      </dsp:txBody>
      <dsp:txXfrm>
        <a:off x="4214049" y="941650"/>
        <a:ext cx="1996847" cy="3231997"/>
      </dsp:txXfrm>
    </dsp:sp>
    <dsp:sp modelId="{FDA80542-2F96-D942-8A73-09FD166711C9}">
      <dsp:nvSpPr>
        <dsp:cNvPr id="0" name=""/>
        <dsp:cNvSpPr/>
      </dsp:nvSpPr>
      <dsp:spPr>
        <a:xfrm>
          <a:off x="6318790" y="342596"/>
          <a:ext cx="1996847" cy="599054"/>
        </a:xfrm>
        <a:prstGeom prst="rect">
          <a:avLst/>
        </a:prstGeom>
        <a:solidFill>
          <a:schemeClr val="accent2"/>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795" tIns="157795" rIns="157795" bIns="157795" numCol="1" spcCol="1270" anchor="ctr" anchorCtr="0">
          <a:noAutofit/>
        </a:bodyPr>
        <a:lstStyle/>
        <a:p>
          <a:pPr lvl="0" algn="ctr" defTabSz="889000">
            <a:lnSpc>
              <a:spcPct val="90000"/>
            </a:lnSpc>
            <a:spcBef>
              <a:spcPct val="0"/>
            </a:spcBef>
            <a:spcAft>
              <a:spcPct val="35000"/>
            </a:spcAft>
          </a:pPr>
          <a:r>
            <a:rPr lang="en-US" sz="2000" b="1" kern="1200" dirty="0">
              <a:solidFill>
                <a:prstClr val="white"/>
              </a:solidFill>
              <a:latin typeface="Calibri"/>
              <a:ea typeface="+mn-ea"/>
              <a:cs typeface="+mn-cs"/>
            </a:rPr>
            <a:t>Soothe</a:t>
          </a:r>
        </a:p>
      </dsp:txBody>
      <dsp:txXfrm>
        <a:off x="6318790" y="342596"/>
        <a:ext cx="1996847" cy="599054"/>
      </dsp:txXfrm>
    </dsp:sp>
    <dsp:sp modelId="{47CA67AC-8423-0940-87F8-9216521011D9}">
      <dsp:nvSpPr>
        <dsp:cNvPr id="0" name=""/>
        <dsp:cNvSpPr/>
      </dsp:nvSpPr>
      <dsp:spPr>
        <a:xfrm>
          <a:off x="6318790" y="941650"/>
          <a:ext cx="1996847" cy="3231997"/>
        </a:xfrm>
        <a:prstGeom prst="rect">
          <a:avLst/>
        </a:prstGeom>
        <a:solidFill>
          <a:schemeClr val="accent2">
            <a:lumMod val="20000"/>
            <a:lumOff val="80000"/>
            <a:alpha val="90000"/>
          </a:schemeClr>
        </a:solidFill>
        <a:ln w="25400" cap="flat" cmpd="sng" algn="ctr">
          <a:solidFill>
            <a:schemeClr val="accent2">
              <a:tint val="40000"/>
              <a:alpha val="90000"/>
              <a:hueOff val="5025819"/>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244" tIns="197244" rIns="197244" bIns="197244" numCol="1" spcCol="1270" anchor="t" anchorCtr="0">
          <a:noAutofi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Listen empathically</a:t>
          </a:r>
        </a:p>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a:ea typeface="+mn-ea"/>
              <a:cs typeface="+mn-cs"/>
            </a:rPr>
            <a:t>Reduce emotional intensity</a:t>
          </a:r>
        </a:p>
      </dsp:txBody>
      <dsp:txXfrm>
        <a:off x="6318790" y="941650"/>
        <a:ext cx="1996847" cy="32319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9AF60-165E-44DC-BDE4-7E9B935FE2A9}">
      <dsp:nvSpPr>
        <dsp:cNvPr id="0" name=""/>
        <dsp:cNvSpPr/>
      </dsp:nvSpPr>
      <dsp:spPr>
        <a:xfrm>
          <a:off x="0" y="1605"/>
          <a:ext cx="6124681" cy="6839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D6EBBF-BBF6-488F-B9EE-8E87DC6E5F00}">
      <dsp:nvSpPr>
        <dsp:cNvPr id="0" name=""/>
        <dsp:cNvSpPr/>
      </dsp:nvSpPr>
      <dsp:spPr>
        <a:xfrm>
          <a:off x="206891" y="155490"/>
          <a:ext cx="376165" cy="3761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056C75-D349-47A8-BB96-5C8FAA1C48A1}">
      <dsp:nvSpPr>
        <dsp:cNvPr id="0" name=""/>
        <dsp:cNvSpPr/>
      </dsp:nvSpPr>
      <dsp:spPr>
        <a:xfrm>
          <a:off x="789947" y="1605"/>
          <a:ext cx="5334733" cy="68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83" tIns="72383" rIns="72383" bIns="72383" numCol="1" spcCol="1270" anchor="ctr" anchorCtr="0">
          <a:noAutofit/>
        </a:bodyPr>
        <a:lstStyle/>
        <a:p>
          <a:pPr lvl="0" algn="l" defTabSz="844550">
            <a:lnSpc>
              <a:spcPct val="100000"/>
            </a:lnSpc>
            <a:spcBef>
              <a:spcPct val="0"/>
            </a:spcBef>
            <a:spcAft>
              <a:spcPct val="35000"/>
            </a:spcAft>
          </a:pPr>
          <a:r>
            <a:rPr lang="en-US" sz="1900" kern="1200"/>
            <a:t>Maintain a calm presence</a:t>
          </a:r>
        </a:p>
      </dsp:txBody>
      <dsp:txXfrm>
        <a:off x="789947" y="1605"/>
        <a:ext cx="5334733" cy="683937"/>
      </dsp:txXfrm>
    </dsp:sp>
    <dsp:sp modelId="{7E95941E-E6A9-43D1-BCB2-BC2B9746D564}">
      <dsp:nvSpPr>
        <dsp:cNvPr id="0" name=""/>
        <dsp:cNvSpPr/>
      </dsp:nvSpPr>
      <dsp:spPr>
        <a:xfrm>
          <a:off x="0" y="856526"/>
          <a:ext cx="6124681" cy="6839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87814-3AD3-4ED8-95B8-A3BF3E7330CC}">
      <dsp:nvSpPr>
        <dsp:cNvPr id="0" name=""/>
        <dsp:cNvSpPr/>
      </dsp:nvSpPr>
      <dsp:spPr>
        <a:xfrm>
          <a:off x="206891" y="1010412"/>
          <a:ext cx="376165" cy="3761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6D8B7B-853D-46B9-A150-376E6BDEE5B3}">
      <dsp:nvSpPr>
        <dsp:cNvPr id="0" name=""/>
        <dsp:cNvSpPr/>
      </dsp:nvSpPr>
      <dsp:spPr>
        <a:xfrm>
          <a:off x="789947" y="856526"/>
          <a:ext cx="5334733" cy="68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83" tIns="72383" rIns="72383" bIns="72383" numCol="1" spcCol="1270" anchor="ctr" anchorCtr="0">
          <a:noAutofit/>
        </a:bodyPr>
        <a:lstStyle/>
        <a:p>
          <a:pPr lvl="0" algn="l" defTabSz="844550">
            <a:lnSpc>
              <a:spcPct val="100000"/>
            </a:lnSpc>
            <a:spcBef>
              <a:spcPct val="0"/>
            </a:spcBef>
            <a:spcAft>
              <a:spcPct val="35000"/>
            </a:spcAft>
          </a:pPr>
          <a:r>
            <a:rPr lang="en-US" sz="1900" kern="1200"/>
            <a:t>Reassure by authority and presence</a:t>
          </a:r>
        </a:p>
      </dsp:txBody>
      <dsp:txXfrm>
        <a:off x="789947" y="856526"/>
        <a:ext cx="5334733" cy="683937"/>
      </dsp:txXfrm>
    </dsp:sp>
    <dsp:sp modelId="{B9E8A3E4-D4FC-4DAF-A670-A0761B91A7D9}">
      <dsp:nvSpPr>
        <dsp:cNvPr id="0" name=""/>
        <dsp:cNvSpPr/>
      </dsp:nvSpPr>
      <dsp:spPr>
        <a:xfrm>
          <a:off x="0" y="1711448"/>
          <a:ext cx="6124681" cy="6839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14A80-8763-49D0-AF37-0A6F65A4D2D9}">
      <dsp:nvSpPr>
        <dsp:cNvPr id="0" name=""/>
        <dsp:cNvSpPr/>
      </dsp:nvSpPr>
      <dsp:spPr>
        <a:xfrm>
          <a:off x="206891" y="1865334"/>
          <a:ext cx="376165" cy="3761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635721-1C6B-4E9F-B1DF-AF79EFBF786B}">
      <dsp:nvSpPr>
        <dsp:cNvPr id="0" name=""/>
        <dsp:cNvSpPr/>
      </dsp:nvSpPr>
      <dsp:spPr>
        <a:xfrm>
          <a:off x="789947" y="1711448"/>
          <a:ext cx="5334733" cy="68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83" tIns="72383" rIns="72383" bIns="72383" numCol="1" spcCol="1270" anchor="ctr" anchorCtr="0">
          <a:noAutofit/>
        </a:bodyPr>
        <a:lstStyle/>
        <a:p>
          <a:pPr lvl="0" algn="l" defTabSz="844550">
            <a:lnSpc>
              <a:spcPct val="100000"/>
            </a:lnSpc>
            <a:spcBef>
              <a:spcPct val="0"/>
            </a:spcBef>
            <a:spcAft>
              <a:spcPct val="35000"/>
            </a:spcAft>
          </a:pPr>
          <a:r>
            <a:rPr lang="en-US" sz="1900" kern="1200"/>
            <a:t>Show understanding</a:t>
          </a:r>
        </a:p>
      </dsp:txBody>
      <dsp:txXfrm>
        <a:off x="789947" y="1711448"/>
        <a:ext cx="5334733" cy="683937"/>
      </dsp:txXfrm>
    </dsp:sp>
    <dsp:sp modelId="{8DB7E114-0423-48C9-8297-B48485073334}">
      <dsp:nvSpPr>
        <dsp:cNvPr id="0" name=""/>
        <dsp:cNvSpPr/>
      </dsp:nvSpPr>
      <dsp:spPr>
        <a:xfrm>
          <a:off x="0" y="2566370"/>
          <a:ext cx="6124681" cy="6839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40CFA0-DA67-44AE-A776-7352690E91CD}">
      <dsp:nvSpPr>
        <dsp:cNvPr id="0" name=""/>
        <dsp:cNvSpPr/>
      </dsp:nvSpPr>
      <dsp:spPr>
        <a:xfrm>
          <a:off x="206891" y="2720256"/>
          <a:ext cx="376165" cy="3761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D985EB-7E34-4B1B-A78F-6286F13EBD69}">
      <dsp:nvSpPr>
        <dsp:cNvPr id="0" name=""/>
        <dsp:cNvSpPr/>
      </dsp:nvSpPr>
      <dsp:spPr>
        <a:xfrm>
          <a:off x="789947" y="2566370"/>
          <a:ext cx="5334733" cy="68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83" tIns="72383" rIns="72383" bIns="72383" numCol="1" spcCol="1270" anchor="ctr" anchorCtr="0">
          <a:noAutofit/>
        </a:bodyPr>
        <a:lstStyle/>
        <a:p>
          <a:pPr lvl="0" algn="l" defTabSz="844550">
            <a:lnSpc>
              <a:spcPct val="100000"/>
            </a:lnSpc>
            <a:spcBef>
              <a:spcPct val="0"/>
            </a:spcBef>
            <a:spcAft>
              <a:spcPct val="35000"/>
            </a:spcAft>
          </a:pPr>
          <a:r>
            <a:rPr lang="en-US" sz="1900" kern="1200"/>
            <a:t>Validate concerns</a:t>
          </a:r>
        </a:p>
      </dsp:txBody>
      <dsp:txXfrm>
        <a:off x="789947" y="2566370"/>
        <a:ext cx="5334733" cy="683937"/>
      </dsp:txXfrm>
    </dsp:sp>
    <dsp:sp modelId="{A8FD9D61-B08B-4323-84F4-1FEBB96C489A}">
      <dsp:nvSpPr>
        <dsp:cNvPr id="0" name=""/>
        <dsp:cNvSpPr/>
      </dsp:nvSpPr>
      <dsp:spPr>
        <a:xfrm>
          <a:off x="0" y="3421292"/>
          <a:ext cx="6124681" cy="6839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4EC9DA-3646-4CE8-BC38-FE6F3A208791}">
      <dsp:nvSpPr>
        <dsp:cNvPr id="0" name=""/>
        <dsp:cNvSpPr/>
      </dsp:nvSpPr>
      <dsp:spPr>
        <a:xfrm>
          <a:off x="206891" y="3575178"/>
          <a:ext cx="376165" cy="3761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7A3B5D-2141-4367-8CFB-E0DA907FAA4E}">
      <dsp:nvSpPr>
        <dsp:cNvPr id="0" name=""/>
        <dsp:cNvSpPr/>
      </dsp:nvSpPr>
      <dsp:spPr>
        <a:xfrm>
          <a:off x="789947" y="3421292"/>
          <a:ext cx="5334733" cy="68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83" tIns="72383" rIns="72383" bIns="72383" numCol="1" spcCol="1270" anchor="ctr" anchorCtr="0">
          <a:noAutofit/>
        </a:bodyPr>
        <a:lstStyle/>
        <a:p>
          <a:pPr lvl="0" algn="l" defTabSz="844550">
            <a:lnSpc>
              <a:spcPct val="100000"/>
            </a:lnSpc>
            <a:spcBef>
              <a:spcPct val="0"/>
            </a:spcBef>
            <a:spcAft>
              <a:spcPct val="35000"/>
            </a:spcAft>
          </a:pPr>
          <a:r>
            <a:rPr lang="en-US" sz="1900" kern="1200" dirty="0"/>
            <a:t>Provide information about reactions and resources</a:t>
          </a:r>
        </a:p>
      </dsp:txBody>
      <dsp:txXfrm>
        <a:off x="789947" y="3421292"/>
        <a:ext cx="5334733" cy="683937"/>
      </dsp:txXfrm>
    </dsp:sp>
    <dsp:sp modelId="{E0573A5E-3987-471A-9C87-F2ADFC3F4A64}">
      <dsp:nvSpPr>
        <dsp:cNvPr id="0" name=""/>
        <dsp:cNvSpPr/>
      </dsp:nvSpPr>
      <dsp:spPr>
        <a:xfrm>
          <a:off x="0" y="4276214"/>
          <a:ext cx="6124681" cy="6839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F9931A-A7DB-4C3D-AF19-B208B0E84AC2}">
      <dsp:nvSpPr>
        <dsp:cNvPr id="0" name=""/>
        <dsp:cNvSpPr/>
      </dsp:nvSpPr>
      <dsp:spPr>
        <a:xfrm>
          <a:off x="206891" y="4430100"/>
          <a:ext cx="376165" cy="37616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9CF972-77E5-413F-8AE9-0A80534C95DE}">
      <dsp:nvSpPr>
        <dsp:cNvPr id="0" name=""/>
        <dsp:cNvSpPr/>
      </dsp:nvSpPr>
      <dsp:spPr>
        <a:xfrm>
          <a:off x="789947" y="4276214"/>
          <a:ext cx="5334733" cy="68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83" tIns="72383" rIns="72383" bIns="72383" numCol="1" spcCol="1270" anchor="ctr" anchorCtr="0">
          <a:noAutofit/>
        </a:bodyPr>
        <a:lstStyle/>
        <a:p>
          <a:pPr lvl="0" algn="l" defTabSz="844550">
            <a:lnSpc>
              <a:spcPct val="100000"/>
            </a:lnSpc>
            <a:spcBef>
              <a:spcPct val="0"/>
            </a:spcBef>
            <a:spcAft>
              <a:spcPct val="35000"/>
            </a:spcAft>
          </a:pPr>
          <a:r>
            <a:rPr lang="en-US" sz="1900" kern="1200"/>
            <a:t>Provide brief instruction in grounding/breathing</a:t>
          </a:r>
        </a:p>
      </dsp:txBody>
      <dsp:txXfrm>
        <a:off x="789947" y="4276214"/>
        <a:ext cx="5334733" cy="6839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9447" y="0"/>
          <a:ext cx="2550671" cy="765201"/>
        </a:xfrm>
        <a:prstGeom prst="rect">
          <a:avLst/>
        </a:prstGeom>
        <a:solidFill>
          <a:schemeClr val="accent6">
            <a:lumMod val="75000"/>
          </a:schemeClr>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1560" tIns="201560" rIns="201560" bIns="201560" numCol="1" spcCol="1270" anchor="ctr" anchorCtr="0">
          <a:noAutofit/>
        </a:bodyPr>
        <a:lstStyle/>
        <a:p>
          <a:pPr lvl="0" algn="ctr" defTabSz="844550">
            <a:lnSpc>
              <a:spcPct val="90000"/>
            </a:lnSpc>
            <a:spcBef>
              <a:spcPct val="0"/>
            </a:spcBef>
            <a:spcAft>
              <a:spcPct val="35000"/>
            </a:spcAft>
          </a:pPr>
          <a:r>
            <a:rPr lang="en-US" sz="1900" b="1" kern="1200" dirty="0">
              <a:latin typeface="+mn-lt"/>
              <a:cs typeface="Arial" charset="0"/>
            </a:rPr>
            <a:t>Be With</a:t>
          </a:r>
          <a:endParaRPr lang="en-US" sz="1900" kern="1200" dirty="0"/>
        </a:p>
      </dsp:txBody>
      <dsp:txXfrm>
        <a:off x="9447" y="0"/>
        <a:ext cx="2550671" cy="765201"/>
      </dsp:txXfrm>
    </dsp:sp>
    <dsp:sp modelId="{C96B89ED-9947-4A4F-BA7C-A258F83E62C8}">
      <dsp:nvSpPr>
        <dsp:cNvPr id="0" name=""/>
        <dsp:cNvSpPr/>
      </dsp:nvSpPr>
      <dsp:spPr>
        <a:xfrm>
          <a:off x="9447" y="765201"/>
          <a:ext cx="2550671" cy="3290590"/>
        </a:xfrm>
        <a:prstGeom prst="rect">
          <a:avLst/>
        </a:prstGeom>
        <a:solidFill>
          <a:schemeClr val="accent6">
            <a:lumMod val="20000"/>
            <a:lumOff val="8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950" tIns="251950" rIns="251950" bIns="251950" numCol="1" spcCol="1270" anchor="t" anchorCtr="0">
          <a:noAutofit/>
        </a:bodyPr>
        <a:lstStyle/>
        <a:p>
          <a:pPr lvl="0" algn="l" defTabSz="1066800">
            <a:lnSpc>
              <a:spcPct val="90000"/>
            </a:lnSpc>
            <a:spcBef>
              <a:spcPct val="0"/>
            </a:spcBef>
            <a:spcAft>
              <a:spcPct val="35000"/>
            </a:spcAft>
          </a:pPr>
          <a:r>
            <a:rPr lang="en-US" sz="2400" kern="1200" dirty="0"/>
            <a:t>Maintain presence</a:t>
          </a:r>
        </a:p>
        <a:p>
          <a:pPr lvl="0" algn="l" defTabSz="1066800">
            <a:lnSpc>
              <a:spcPct val="90000"/>
            </a:lnSpc>
            <a:spcBef>
              <a:spcPct val="0"/>
            </a:spcBef>
            <a:spcAft>
              <a:spcPct val="35000"/>
            </a:spcAft>
          </a:pPr>
          <a:r>
            <a:rPr lang="en-US" sz="2400" kern="1200" dirty="0"/>
            <a:t>Keep eye contact</a:t>
          </a:r>
        </a:p>
        <a:p>
          <a:pPr lvl="0" algn="l" defTabSz="1066800">
            <a:lnSpc>
              <a:spcPct val="90000"/>
            </a:lnSpc>
            <a:spcBef>
              <a:spcPct val="0"/>
            </a:spcBef>
            <a:spcAft>
              <a:spcPct val="35000"/>
            </a:spcAft>
          </a:pPr>
          <a:r>
            <a:rPr lang="en-US" sz="2400" kern="1200" dirty="0"/>
            <a:t>Listen</a:t>
          </a:r>
        </a:p>
        <a:p>
          <a:pPr lvl="0" algn="l" defTabSz="1066800">
            <a:lnSpc>
              <a:spcPct val="90000"/>
            </a:lnSpc>
            <a:spcBef>
              <a:spcPct val="0"/>
            </a:spcBef>
            <a:spcAft>
              <a:spcPct val="35000"/>
            </a:spcAft>
          </a:pPr>
          <a:r>
            <a:rPr lang="en-US" sz="2400" kern="1200" dirty="0"/>
            <a:t>Empathize</a:t>
          </a:r>
        </a:p>
        <a:p>
          <a:pPr lvl="0" algn="l" defTabSz="1066800">
            <a:lnSpc>
              <a:spcPct val="90000"/>
            </a:lnSpc>
            <a:spcBef>
              <a:spcPct val="0"/>
            </a:spcBef>
            <a:spcAft>
              <a:spcPct val="35000"/>
            </a:spcAft>
          </a:pPr>
          <a:r>
            <a:rPr lang="en-US" sz="2400" kern="1200" dirty="0"/>
            <a:t>Accept</a:t>
          </a:r>
        </a:p>
      </dsp:txBody>
      <dsp:txXfrm>
        <a:off x="9447" y="765201"/>
        <a:ext cx="2550671" cy="3290590"/>
      </dsp:txXfrm>
    </dsp:sp>
    <dsp:sp modelId="{3392C23F-3812-5243-AE9C-4A7514895F30}">
      <dsp:nvSpPr>
        <dsp:cNvPr id="0" name=""/>
        <dsp:cNvSpPr/>
      </dsp:nvSpPr>
      <dsp:spPr>
        <a:xfrm>
          <a:off x="2668014" y="0"/>
          <a:ext cx="2550671" cy="765201"/>
        </a:xfrm>
        <a:prstGeom prst="rect">
          <a:avLst/>
        </a:prstGeom>
        <a:solidFill>
          <a:schemeClr val="accent5">
            <a:lumMod val="75000"/>
          </a:schemeClr>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1560" tIns="201560" rIns="201560" bIns="201560" numCol="1" spcCol="1270" anchor="ctr" anchorCtr="0">
          <a:noAutofit/>
        </a:bodyPr>
        <a:lstStyle/>
        <a:p>
          <a:pPr lvl="0" algn="ctr" defTabSz="844550">
            <a:lnSpc>
              <a:spcPct val="90000"/>
            </a:lnSpc>
            <a:spcBef>
              <a:spcPct val="0"/>
            </a:spcBef>
            <a:spcAft>
              <a:spcPct val="35000"/>
            </a:spcAft>
          </a:pPr>
          <a:r>
            <a:rPr lang="en-US" sz="1900" b="1" kern="1200" dirty="0"/>
            <a:t>Promote Connection</a:t>
          </a:r>
        </a:p>
      </dsp:txBody>
      <dsp:txXfrm>
        <a:off x="2668014" y="0"/>
        <a:ext cx="2550671" cy="765201"/>
      </dsp:txXfrm>
    </dsp:sp>
    <dsp:sp modelId="{663A4983-E385-3A4C-9A2E-20E14778FCC8}">
      <dsp:nvSpPr>
        <dsp:cNvPr id="0" name=""/>
        <dsp:cNvSpPr/>
      </dsp:nvSpPr>
      <dsp:spPr>
        <a:xfrm>
          <a:off x="2668014" y="765201"/>
          <a:ext cx="2550671" cy="3290590"/>
        </a:xfrm>
        <a:prstGeom prst="rect">
          <a:avLst/>
        </a:prstGeom>
        <a:solidFill>
          <a:schemeClr val="accent5">
            <a:lumMod val="20000"/>
            <a:lumOff val="80000"/>
            <a:alpha val="90000"/>
          </a:schemeClr>
        </a:solidFill>
        <a:ln w="25400" cap="flat" cmpd="sng" algn="ctr">
          <a:solidFill>
            <a:schemeClr val="accent2">
              <a:tint val="40000"/>
              <a:alpha val="90000"/>
              <a:hueOff val="2512909"/>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950" tIns="251950" rIns="251950" bIns="251950" numCol="1" spcCol="1270" anchor="t" anchorCtr="0">
          <a:noAutofit/>
        </a:bodyPr>
        <a:lstStyle/>
        <a:p>
          <a:pPr lvl="0" algn="l" defTabSz="1066800">
            <a:lnSpc>
              <a:spcPct val="90000"/>
            </a:lnSpc>
            <a:spcBef>
              <a:spcPct val="0"/>
            </a:spcBef>
            <a:spcAft>
              <a:spcPct val="35000"/>
            </a:spcAft>
            <a:buClr>
              <a:srgbClr val="FF0000"/>
            </a:buClr>
            <a:buSzPct val="90000"/>
          </a:pPr>
          <a:r>
            <a:rPr lang="en-US" sz="2400" kern="1200" dirty="0"/>
            <a:t>Find trusted others</a:t>
          </a:r>
        </a:p>
        <a:p>
          <a:pPr lvl="0" algn="l" defTabSz="1066800">
            <a:lnSpc>
              <a:spcPct val="90000"/>
            </a:lnSpc>
            <a:spcBef>
              <a:spcPct val="0"/>
            </a:spcBef>
            <a:spcAft>
              <a:spcPct val="35000"/>
            </a:spcAft>
            <a:buClr>
              <a:srgbClr val="FF0000"/>
            </a:buClr>
            <a:buSzPct val="90000"/>
          </a:pPr>
          <a:r>
            <a:rPr lang="en-US" sz="2400" kern="1200" dirty="0"/>
            <a:t>Foster contact with others</a:t>
          </a:r>
        </a:p>
        <a:p>
          <a:pPr lvl="0" algn="l" defTabSz="1066800">
            <a:lnSpc>
              <a:spcPct val="90000"/>
            </a:lnSpc>
            <a:spcBef>
              <a:spcPct val="0"/>
            </a:spcBef>
            <a:spcAft>
              <a:spcPct val="35000"/>
            </a:spcAft>
            <a:buClr>
              <a:srgbClr val="FF0000"/>
            </a:buClr>
            <a:buSzPct val="90000"/>
          </a:pPr>
          <a:r>
            <a:rPr lang="en-US" sz="2400" kern="1200" dirty="0"/>
            <a:t>Encourage contact with others</a:t>
          </a:r>
        </a:p>
      </dsp:txBody>
      <dsp:txXfrm>
        <a:off x="2668014" y="765201"/>
        <a:ext cx="2550671" cy="3290590"/>
      </dsp:txXfrm>
    </dsp:sp>
    <dsp:sp modelId="{0FD8E0E6-B678-DD4E-A868-521155CD4A3D}">
      <dsp:nvSpPr>
        <dsp:cNvPr id="0" name=""/>
        <dsp:cNvSpPr/>
      </dsp:nvSpPr>
      <dsp:spPr>
        <a:xfrm>
          <a:off x="5326580" y="0"/>
          <a:ext cx="2550671" cy="765201"/>
        </a:xfrm>
        <a:prstGeom prst="rect">
          <a:avLst/>
        </a:prstGeom>
        <a:solidFill>
          <a:schemeClr val="accent4"/>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1560" tIns="201560" rIns="201560" bIns="201560" numCol="1" spcCol="1270" anchor="ctr" anchorCtr="0">
          <a:noAutofit/>
        </a:bodyPr>
        <a:lstStyle/>
        <a:p>
          <a:pPr lvl="0" algn="ctr" defTabSz="844550">
            <a:lnSpc>
              <a:spcPct val="90000"/>
            </a:lnSpc>
            <a:spcBef>
              <a:spcPct val="0"/>
            </a:spcBef>
            <a:spcAft>
              <a:spcPct val="35000"/>
            </a:spcAft>
          </a:pPr>
          <a:r>
            <a:rPr lang="en-US" sz="1900" b="1" kern="1200" dirty="0"/>
            <a:t>Reduce Isolation</a:t>
          </a:r>
          <a:endParaRPr lang="en-US" sz="1900" kern="1200" dirty="0"/>
        </a:p>
      </dsp:txBody>
      <dsp:txXfrm>
        <a:off x="5326580" y="0"/>
        <a:ext cx="2550671" cy="765201"/>
      </dsp:txXfrm>
    </dsp:sp>
    <dsp:sp modelId="{F4B04CBB-6230-B043-955E-84D5A2BA66F1}">
      <dsp:nvSpPr>
        <dsp:cNvPr id="0" name=""/>
        <dsp:cNvSpPr/>
      </dsp:nvSpPr>
      <dsp:spPr>
        <a:xfrm>
          <a:off x="5326580" y="765201"/>
          <a:ext cx="2550671" cy="3290590"/>
        </a:xfrm>
        <a:prstGeom prst="rect">
          <a:avLst/>
        </a:prstGeom>
        <a:solidFill>
          <a:schemeClr val="accent4">
            <a:lumMod val="20000"/>
            <a:lumOff val="80000"/>
            <a:alpha val="90000"/>
          </a:schemeClr>
        </a:solidFill>
        <a:ln w="25400" cap="flat" cmpd="sng" algn="ctr">
          <a:solidFill>
            <a:schemeClr val="accent2">
              <a:tint val="40000"/>
              <a:alpha val="90000"/>
              <a:hueOff val="5025819"/>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950" tIns="251950" rIns="251950" bIns="251950" numCol="1" spcCol="1270" anchor="t" anchorCtr="0">
          <a:noAutofit/>
        </a:bodyPr>
        <a:lstStyle/>
        <a:p>
          <a:pPr lvl="0" algn="l" defTabSz="1066800">
            <a:lnSpc>
              <a:spcPct val="90000"/>
            </a:lnSpc>
            <a:spcBef>
              <a:spcPct val="0"/>
            </a:spcBef>
            <a:spcAft>
              <a:spcPct val="35000"/>
            </a:spcAft>
          </a:pPr>
          <a:r>
            <a:rPr lang="en-US" sz="2400" kern="1200"/>
            <a:t>Improve understanding</a:t>
          </a:r>
          <a:endParaRPr lang="en-US" sz="2400" kern="1200" dirty="0"/>
        </a:p>
        <a:p>
          <a:pPr lvl="0" algn="l" defTabSz="1066800">
            <a:lnSpc>
              <a:spcPct val="90000"/>
            </a:lnSpc>
            <a:spcBef>
              <a:spcPct val="0"/>
            </a:spcBef>
            <a:spcAft>
              <a:spcPct val="35000"/>
            </a:spcAft>
          </a:pPr>
          <a:r>
            <a:rPr lang="en-US" sz="2400" kern="1200" dirty="0"/>
            <a:t>Correct misconceptions</a:t>
          </a:r>
        </a:p>
        <a:p>
          <a:pPr lvl="0" algn="l" defTabSz="1066800">
            <a:lnSpc>
              <a:spcPct val="90000"/>
            </a:lnSpc>
            <a:spcBef>
              <a:spcPct val="0"/>
            </a:spcBef>
            <a:spcAft>
              <a:spcPct val="35000"/>
            </a:spcAft>
          </a:pPr>
          <a:r>
            <a:rPr lang="en-US" sz="2400" kern="1200"/>
            <a:t>Restore trust</a:t>
          </a:r>
          <a:endParaRPr lang="en-US" sz="2400" kern="1200" dirty="0"/>
        </a:p>
        <a:p>
          <a:pPr lvl="0" algn="l" defTabSz="1066800">
            <a:lnSpc>
              <a:spcPct val="90000"/>
            </a:lnSpc>
            <a:spcBef>
              <a:spcPct val="0"/>
            </a:spcBef>
            <a:spcAft>
              <a:spcPct val="35000"/>
            </a:spcAft>
          </a:pPr>
          <a:r>
            <a:rPr lang="en-US" sz="2400" kern="1200" dirty="0"/>
            <a:t>Invite and include</a:t>
          </a:r>
        </a:p>
      </dsp:txBody>
      <dsp:txXfrm>
        <a:off x="5326580" y="765201"/>
        <a:ext cx="2550671" cy="32905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7C7A7-258D-4EF4-AB61-D20CA6334294}">
      <dsp:nvSpPr>
        <dsp:cNvPr id="0" name=""/>
        <dsp:cNvSpPr/>
      </dsp:nvSpPr>
      <dsp:spPr>
        <a:xfrm>
          <a:off x="0" y="2059"/>
          <a:ext cx="6048481" cy="10437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1EE317-D2DE-4726-9CB5-6763859BC357}">
      <dsp:nvSpPr>
        <dsp:cNvPr id="0" name=""/>
        <dsp:cNvSpPr/>
      </dsp:nvSpPr>
      <dsp:spPr>
        <a:xfrm>
          <a:off x="315723" y="236894"/>
          <a:ext cx="574042" cy="5740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2EC193-E5DF-4BB6-8B19-FE9984EE83F6}">
      <dsp:nvSpPr>
        <dsp:cNvPr id="0" name=""/>
        <dsp:cNvSpPr/>
      </dsp:nvSpPr>
      <dsp:spPr>
        <a:xfrm>
          <a:off x="1205488" y="2059"/>
          <a:ext cx="4842992" cy="104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60" tIns="110460" rIns="110460" bIns="110460" numCol="1" spcCol="1270" anchor="ctr" anchorCtr="0">
          <a:noAutofit/>
        </a:bodyPr>
        <a:lstStyle/>
        <a:p>
          <a:pPr lvl="0" algn="l" defTabSz="977900">
            <a:lnSpc>
              <a:spcPct val="100000"/>
            </a:lnSpc>
            <a:spcBef>
              <a:spcPct val="0"/>
            </a:spcBef>
            <a:spcAft>
              <a:spcPct val="35000"/>
            </a:spcAft>
          </a:pPr>
          <a:r>
            <a:rPr lang="en-US" sz="2200" kern="1200"/>
            <a:t>Ask about social support</a:t>
          </a:r>
        </a:p>
      </dsp:txBody>
      <dsp:txXfrm>
        <a:off x="1205488" y="2059"/>
        <a:ext cx="4842992" cy="1043713"/>
      </dsp:txXfrm>
    </dsp:sp>
    <dsp:sp modelId="{04B7A378-2162-458B-8F8B-1799A8119E33}">
      <dsp:nvSpPr>
        <dsp:cNvPr id="0" name=""/>
        <dsp:cNvSpPr/>
      </dsp:nvSpPr>
      <dsp:spPr>
        <a:xfrm>
          <a:off x="0" y="1306700"/>
          <a:ext cx="6048481" cy="10437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8E8AB7-4EF9-4EE6-956F-62BE1072C782}">
      <dsp:nvSpPr>
        <dsp:cNvPr id="0" name=""/>
        <dsp:cNvSpPr/>
      </dsp:nvSpPr>
      <dsp:spPr>
        <a:xfrm>
          <a:off x="315723" y="1541536"/>
          <a:ext cx="574042" cy="5740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B84294-BF9B-43C7-94B7-ADF295144986}">
      <dsp:nvSpPr>
        <dsp:cNvPr id="0" name=""/>
        <dsp:cNvSpPr/>
      </dsp:nvSpPr>
      <dsp:spPr>
        <a:xfrm>
          <a:off x="1205488" y="1306700"/>
          <a:ext cx="4842992" cy="104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60" tIns="110460" rIns="110460" bIns="110460" numCol="1" spcCol="1270" anchor="ctr" anchorCtr="0">
          <a:noAutofit/>
        </a:bodyPr>
        <a:lstStyle/>
        <a:p>
          <a:pPr lvl="0" algn="l" defTabSz="977900">
            <a:lnSpc>
              <a:spcPct val="100000"/>
            </a:lnSpc>
            <a:spcBef>
              <a:spcPct val="0"/>
            </a:spcBef>
            <a:spcAft>
              <a:spcPct val="35000"/>
            </a:spcAft>
          </a:pPr>
          <a:r>
            <a:rPr lang="en-US" sz="2200" kern="1200" dirty="0"/>
            <a:t>Help link with supportive others</a:t>
          </a:r>
        </a:p>
      </dsp:txBody>
      <dsp:txXfrm>
        <a:off x="1205488" y="1306700"/>
        <a:ext cx="4842992" cy="1043713"/>
      </dsp:txXfrm>
    </dsp:sp>
    <dsp:sp modelId="{B01B332B-7B2E-4A87-8648-8C0DABA0B31C}">
      <dsp:nvSpPr>
        <dsp:cNvPr id="0" name=""/>
        <dsp:cNvSpPr/>
      </dsp:nvSpPr>
      <dsp:spPr>
        <a:xfrm>
          <a:off x="0" y="2611342"/>
          <a:ext cx="6048481" cy="10437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C01AC-4509-4898-862F-3A26FCA1B279}">
      <dsp:nvSpPr>
        <dsp:cNvPr id="0" name=""/>
        <dsp:cNvSpPr/>
      </dsp:nvSpPr>
      <dsp:spPr>
        <a:xfrm>
          <a:off x="315723" y="2846178"/>
          <a:ext cx="574042" cy="5740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F4D768-50B2-4312-8CB7-7D3C4267EB17}">
      <dsp:nvSpPr>
        <dsp:cNvPr id="0" name=""/>
        <dsp:cNvSpPr/>
      </dsp:nvSpPr>
      <dsp:spPr>
        <a:xfrm>
          <a:off x="1205488" y="2611342"/>
          <a:ext cx="4842992" cy="104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60" tIns="110460" rIns="110460" bIns="110460" numCol="1" spcCol="1270" anchor="ctr" anchorCtr="0">
          <a:noAutofit/>
        </a:bodyPr>
        <a:lstStyle/>
        <a:p>
          <a:pPr lvl="0" algn="l" defTabSz="977900">
            <a:lnSpc>
              <a:spcPct val="100000"/>
            </a:lnSpc>
            <a:spcBef>
              <a:spcPct val="0"/>
            </a:spcBef>
            <a:spcAft>
              <a:spcPct val="35000"/>
            </a:spcAft>
          </a:pPr>
          <a:r>
            <a:rPr lang="en-US" sz="2200" kern="1200"/>
            <a:t>Provide support yourself</a:t>
          </a:r>
        </a:p>
      </dsp:txBody>
      <dsp:txXfrm>
        <a:off x="1205488" y="2611342"/>
        <a:ext cx="4842992" cy="1043713"/>
      </dsp:txXfrm>
    </dsp:sp>
    <dsp:sp modelId="{7A7F84ED-513E-4531-81DD-F3EC0A3D8DF4}">
      <dsp:nvSpPr>
        <dsp:cNvPr id="0" name=""/>
        <dsp:cNvSpPr/>
      </dsp:nvSpPr>
      <dsp:spPr>
        <a:xfrm>
          <a:off x="0" y="3915984"/>
          <a:ext cx="6048481" cy="10437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1391D7-7283-44C4-A5A3-D5D9A33B82D7}">
      <dsp:nvSpPr>
        <dsp:cNvPr id="0" name=""/>
        <dsp:cNvSpPr/>
      </dsp:nvSpPr>
      <dsp:spPr>
        <a:xfrm>
          <a:off x="315723" y="4150819"/>
          <a:ext cx="574042" cy="5740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5AA2A8-7772-4B7E-88B1-6B57ACA48CD3}">
      <dsp:nvSpPr>
        <dsp:cNvPr id="0" name=""/>
        <dsp:cNvSpPr/>
      </dsp:nvSpPr>
      <dsp:spPr>
        <a:xfrm>
          <a:off x="1205488" y="3915984"/>
          <a:ext cx="4842992" cy="104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60" tIns="110460" rIns="110460" bIns="110460" numCol="1" spcCol="1270" anchor="ctr" anchorCtr="0">
          <a:noAutofit/>
        </a:bodyPr>
        <a:lstStyle/>
        <a:p>
          <a:pPr lvl="0" algn="l" defTabSz="977900">
            <a:lnSpc>
              <a:spcPct val="100000"/>
            </a:lnSpc>
            <a:spcBef>
              <a:spcPct val="0"/>
            </a:spcBef>
            <a:spcAft>
              <a:spcPct val="35000"/>
            </a:spcAft>
          </a:pPr>
          <a:r>
            <a:rPr lang="en-US" sz="2200" kern="1200"/>
            <a:t>Address potential negative social influences</a:t>
          </a:r>
        </a:p>
      </dsp:txBody>
      <dsp:txXfrm>
        <a:off x="1205488" y="3915984"/>
        <a:ext cx="4842992" cy="10437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5626" y="0"/>
          <a:ext cx="2599163" cy="779748"/>
        </a:xfrm>
        <a:prstGeom prst="rect">
          <a:avLst/>
        </a:prstGeom>
        <a:solidFill>
          <a:schemeClr val="accent6">
            <a:lumMod val="75000"/>
          </a:schemeClr>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5392" tIns="205392" rIns="205392" bIns="205392" numCol="1" spcCol="1270" anchor="ctr" anchorCtr="0">
          <a:noAutofit/>
        </a:bodyPr>
        <a:lstStyle/>
        <a:p>
          <a:pPr lvl="0" algn="ctr" defTabSz="889000">
            <a:lnSpc>
              <a:spcPct val="90000"/>
            </a:lnSpc>
            <a:spcBef>
              <a:spcPct val="0"/>
            </a:spcBef>
            <a:spcAft>
              <a:spcPct val="35000"/>
            </a:spcAft>
          </a:pPr>
          <a:r>
            <a:rPr lang="en-US" sz="2000" b="1" kern="1200" dirty="0"/>
            <a:t>Occupational Skills</a:t>
          </a:r>
        </a:p>
      </dsp:txBody>
      <dsp:txXfrm>
        <a:off x="5626" y="0"/>
        <a:ext cx="2599163" cy="779748"/>
      </dsp:txXfrm>
    </dsp:sp>
    <dsp:sp modelId="{C96B89ED-9947-4A4F-BA7C-A258F83E62C8}">
      <dsp:nvSpPr>
        <dsp:cNvPr id="0" name=""/>
        <dsp:cNvSpPr/>
      </dsp:nvSpPr>
      <dsp:spPr>
        <a:xfrm>
          <a:off x="5626" y="779748"/>
          <a:ext cx="2599163" cy="3584842"/>
        </a:xfrm>
        <a:prstGeom prst="rect">
          <a:avLst/>
        </a:prstGeom>
        <a:solidFill>
          <a:schemeClr val="accent6">
            <a:lumMod val="20000"/>
            <a:lumOff val="8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740" tIns="256740" rIns="256740" bIns="256740" numCol="1" spcCol="1270" anchor="t" anchorCtr="0">
          <a:noAutofit/>
        </a:bodyPr>
        <a:lstStyle/>
        <a:p>
          <a:pPr lvl="0" algn="l" defTabSz="889000">
            <a:lnSpc>
              <a:spcPct val="90000"/>
            </a:lnSpc>
            <a:spcBef>
              <a:spcPct val="0"/>
            </a:spcBef>
            <a:spcAft>
              <a:spcPct val="35000"/>
            </a:spcAft>
          </a:pPr>
          <a:r>
            <a:rPr lang="en-US" sz="2000" kern="1200" dirty="0"/>
            <a:t>Improve occupational skills to reduce risk of stress reactions in inexperienced staff:</a:t>
          </a:r>
        </a:p>
        <a:p>
          <a:pPr lvl="0" algn="l" defTabSz="889000">
            <a:lnSpc>
              <a:spcPct val="90000"/>
            </a:lnSpc>
            <a:spcBef>
              <a:spcPct val="0"/>
            </a:spcBef>
            <a:spcAft>
              <a:spcPct val="35000"/>
            </a:spcAft>
          </a:pPr>
          <a:r>
            <a:rPr lang="en-US" sz="2000" kern="1200" dirty="0"/>
            <a:t>Train</a:t>
          </a:r>
        </a:p>
        <a:p>
          <a:pPr lvl="0" algn="l" defTabSz="889000">
            <a:lnSpc>
              <a:spcPct val="90000"/>
            </a:lnSpc>
            <a:spcBef>
              <a:spcPct val="0"/>
            </a:spcBef>
            <a:spcAft>
              <a:spcPct val="35000"/>
            </a:spcAft>
          </a:pPr>
          <a:r>
            <a:rPr lang="en-US" sz="2000" kern="1200" dirty="0"/>
            <a:t>Retrain</a:t>
          </a:r>
        </a:p>
        <a:p>
          <a:pPr lvl="0" algn="l" defTabSz="889000">
            <a:lnSpc>
              <a:spcPct val="90000"/>
            </a:lnSpc>
            <a:spcBef>
              <a:spcPct val="0"/>
            </a:spcBef>
            <a:spcAft>
              <a:spcPct val="35000"/>
            </a:spcAft>
          </a:pPr>
          <a:r>
            <a:rPr lang="en-US" sz="2000" kern="1200" dirty="0"/>
            <a:t>Reassign</a:t>
          </a:r>
        </a:p>
        <a:p>
          <a:pPr lvl="0" algn="l" defTabSz="889000">
            <a:lnSpc>
              <a:spcPct val="90000"/>
            </a:lnSpc>
            <a:spcBef>
              <a:spcPct val="0"/>
            </a:spcBef>
            <a:spcAft>
              <a:spcPct val="35000"/>
            </a:spcAft>
          </a:pPr>
          <a:r>
            <a:rPr lang="en-US" sz="2000" kern="1200" dirty="0"/>
            <a:t>Mentor back to duty</a:t>
          </a:r>
        </a:p>
      </dsp:txBody>
      <dsp:txXfrm>
        <a:off x="5626" y="779748"/>
        <a:ext cx="2599163" cy="3584842"/>
      </dsp:txXfrm>
    </dsp:sp>
    <dsp:sp modelId="{3392C23F-3812-5243-AE9C-4A7514895F30}">
      <dsp:nvSpPr>
        <dsp:cNvPr id="0" name=""/>
        <dsp:cNvSpPr/>
      </dsp:nvSpPr>
      <dsp:spPr>
        <a:xfrm>
          <a:off x="2712684" y="0"/>
          <a:ext cx="2599163" cy="779748"/>
        </a:xfrm>
        <a:prstGeom prst="rect">
          <a:avLst/>
        </a:prstGeom>
        <a:solidFill>
          <a:schemeClr val="accent5">
            <a:lumMod val="75000"/>
          </a:schemeClr>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5392" tIns="205392" rIns="205392" bIns="205392" numCol="1" spcCol="1270" anchor="ctr" anchorCtr="0">
          <a:noAutofit/>
        </a:bodyPr>
        <a:lstStyle/>
        <a:p>
          <a:pPr lvl="0" algn="ctr" defTabSz="889000">
            <a:lnSpc>
              <a:spcPct val="90000"/>
            </a:lnSpc>
            <a:spcBef>
              <a:spcPct val="0"/>
            </a:spcBef>
            <a:spcAft>
              <a:spcPct val="35000"/>
            </a:spcAft>
          </a:pPr>
          <a:r>
            <a:rPr lang="en-US" sz="2000" b="1" kern="1200" dirty="0"/>
            <a:t>Well-Being Skills</a:t>
          </a:r>
        </a:p>
      </dsp:txBody>
      <dsp:txXfrm>
        <a:off x="2712684" y="0"/>
        <a:ext cx="2599163" cy="779748"/>
      </dsp:txXfrm>
    </dsp:sp>
    <dsp:sp modelId="{663A4983-E385-3A4C-9A2E-20E14778FCC8}">
      <dsp:nvSpPr>
        <dsp:cNvPr id="0" name=""/>
        <dsp:cNvSpPr/>
      </dsp:nvSpPr>
      <dsp:spPr>
        <a:xfrm>
          <a:off x="2712684" y="779748"/>
          <a:ext cx="2599163" cy="3584842"/>
        </a:xfrm>
        <a:prstGeom prst="rect">
          <a:avLst/>
        </a:prstGeom>
        <a:solidFill>
          <a:schemeClr val="accent5">
            <a:lumMod val="20000"/>
            <a:lumOff val="80000"/>
            <a:alpha val="90000"/>
          </a:schemeClr>
        </a:solidFill>
        <a:ln w="25400" cap="flat" cmpd="sng" algn="ctr">
          <a:solidFill>
            <a:schemeClr val="accent2">
              <a:tint val="40000"/>
              <a:alpha val="90000"/>
              <a:hueOff val="2512909"/>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740" tIns="256740" rIns="256740" bIns="256740" numCol="1" spcCol="1270" anchor="t" anchorCtr="0">
          <a:noAutofit/>
        </a:bodyPr>
        <a:lstStyle/>
        <a:p>
          <a:pPr lvl="0" algn="l" defTabSz="889000">
            <a:lnSpc>
              <a:spcPct val="90000"/>
            </a:lnSpc>
            <a:spcBef>
              <a:spcPct val="0"/>
            </a:spcBef>
            <a:spcAft>
              <a:spcPct val="35000"/>
            </a:spcAft>
            <a:buClr>
              <a:srgbClr val="FF0000"/>
            </a:buClr>
            <a:buSzPct val="90000"/>
          </a:pPr>
          <a:r>
            <a:rPr lang="en-US" sz="2000" kern="1200" dirty="0"/>
            <a:t>Re-establish or learn new skills to deal with stress-reactions: </a:t>
          </a:r>
        </a:p>
        <a:p>
          <a:pPr lvl="0" algn="l" defTabSz="889000">
            <a:lnSpc>
              <a:spcPct val="90000"/>
            </a:lnSpc>
            <a:spcBef>
              <a:spcPct val="0"/>
            </a:spcBef>
            <a:spcAft>
              <a:spcPct val="35000"/>
            </a:spcAft>
            <a:buClr>
              <a:srgbClr val="FF0000"/>
            </a:buClr>
            <a:buSzPct val="90000"/>
          </a:pPr>
          <a:r>
            <a:rPr lang="en-US" sz="2000" kern="1200" dirty="0"/>
            <a:t>Calming </a:t>
          </a:r>
        </a:p>
        <a:p>
          <a:pPr lvl="0" algn="l" defTabSz="889000">
            <a:lnSpc>
              <a:spcPct val="90000"/>
            </a:lnSpc>
            <a:spcBef>
              <a:spcPct val="0"/>
            </a:spcBef>
            <a:spcAft>
              <a:spcPct val="35000"/>
            </a:spcAft>
            <a:buClr>
              <a:srgbClr val="FF0000"/>
            </a:buClr>
            <a:buSzPct val="90000"/>
          </a:pPr>
          <a:r>
            <a:rPr lang="en-US" sz="2000" kern="1200" dirty="0"/>
            <a:t>Problem-solving</a:t>
          </a:r>
        </a:p>
        <a:p>
          <a:pPr lvl="0" algn="l" defTabSz="889000">
            <a:lnSpc>
              <a:spcPct val="90000"/>
            </a:lnSpc>
            <a:spcBef>
              <a:spcPct val="0"/>
            </a:spcBef>
            <a:spcAft>
              <a:spcPct val="35000"/>
            </a:spcAft>
            <a:buClr>
              <a:srgbClr val="FF0000"/>
            </a:buClr>
            <a:buSzPct val="90000"/>
          </a:pPr>
          <a:r>
            <a:rPr lang="en-US" sz="2000" kern="1200" dirty="0"/>
            <a:t>Health and fitness</a:t>
          </a:r>
        </a:p>
        <a:p>
          <a:pPr lvl="0" algn="l" defTabSz="889000">
            <a:lnSpc>
              <a:spcPct val="90000"/>
            </a:lnSpc>
            <a:spcBef>
              <a:spcPct val="0"/>
            </a:spcBef>
            <a:spcAft>
              <a:spcPct val="35000"/>
            </a:spcAft>
            <a:buClr>
              <a:srgbClr val="FF0000"/>
            </a:buClr>
            <a:buSzPct val="90000"/>
          </a:pPr>
          <a:r>
            <a:rPr lang="en-US" sz="2000" kern="1200" dirty="0"/>
            <a:t>Managing trauma and loss reminders</a:t>
          </a:r>
        </a:p>
      </dsp:txBody>
      <dsp:txXfrm>
        <a:off x="2712684" y="779748"/>
        <a:ext cx="2599163" cy="3584842"/>
      </dsp:txXfrm>
    </dsp:sp>
    <dsp:sp modelId="{0FD8E0E6-B678-DD4E-A868-521155CD4A3D}">
      <dsp:nvSpPr>
        <dsp:cNvPr id="0" name=""/>
        <dsp:cNvSpPr/>
      </dsp:nvSpPr>
      <dsp:spPr>
        <a:xfrm>
          <a:off x="5419742" y="0"/>
          <a:ext cx="2599163" cy="779748"/>
        </a:xfrm>
        <a:prstGeom prst="rect">
          <a:avLst/>
        </a:prstGeom>
        <a:solidFill>
          <a:schemeClr val="accent4"/>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5392" tIns="205392" rIns="205392" bIns="205392" numCol="1" spcCol="1270" anchor="ctr" anchorCtr="0">
          <a:noAutofit/>
        </a:bodyPr>
        <a:lstStyle/>
        <a:p>
          <a:pPr lvl="0" algn="ctr" defTabSz="889000">
            <a:lnSpc>
              <a:spcPct val="90000"/>
            </a:lnSpc>
            <a:spcBef>
              <a:spcPct val="0"/>
            </a:spcBef>
            <a:spcAft>
              <a:spcPct val="35000"/>
            </a:spcAft>
          </a:pPr>
          <a:r>
            <a:rPr lang="en-US" sz="2000" b="1" kern="1200" dirty="0"/>
            <a:t>Social Skills</a:t>
          </a:r>
          <a:endParaRPr lang="en-US" sz="2000" kern="1200" dirty="0"/>
        </a:p>
      </dsp:txBody>
      <dsp:txXfrm>
        <a:off x="5419742" y="0"/>
        <a:ext cx="2599163" cy="779748"/>
      </dsp:txXfrm>
    </dsp:sp>
    <dsp:sp modelId="{F4B04CBB-6230-B043-955E-84D5A2BA66F1}">
      <dsp:nvSpPr>
        <dsp:cNvPr id="0" name=""/>
        <dsp:cNvSpPr/>
      </dsp:nvSpPr>
      <dsp:spPr>
        <a:xfrm>
          <a:off x="5419742" y="779748"/>
          <a:ext cx="2599163" cy="3584842"/>
        </a:xfrm>
        <a:prstGeom prst="rect">
          <a:avLst/>
        </a:prstGeom>
        <a:solidFill>
          <a:schemeClr val="accent4">
            <a:lumMod val="20000"/>
            <a:lumOff val="80000"/>
            <a:alpha val="90000"/>
          </a:schemeClr>
        </a:solidFill>
        <a:ln w="25400" cap="flat" cmpd="sng" algn="ctr">
          <a:solidFill>
            <a:schemeClr val="accent2">
              <a:tint val="40000"/>
              <a:alpha val="90000"/>
              <a:hueOff val="5025819"/>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740" tIns="256740" rIns="256740" bIns="256740" numCol="1" spcCol="1270" anchor="t" anchorCtr="0">
          <a:noAutofit/>
        </a:bodyPr>
        <a:lstStyle/>
        <a:p>
          <a:pPr lvl="0" algn="l" defTabSz="889000">
            <a:lnSpc>
              <a:spcPct val="90000"/>
            </a:lnSpc>
            <a:spcBef>
              <a:spcPct val="0"/>
            </a:spcBef>
            <a:spcAft>
              <a:spcPct val="35000"/>
            </a:spcAft>
          </a:pPr>
          <a:r>
            <a:rPr lang="en-US" sz="2000" kern="1200" dirty="0"/>
            <a:t>Re-establish or learn social skills to deal with stress-reactions:</a:t>
          </a:r>
        </a:p>
        <a:p>
          <a:pPr lvl="0" algn="l" defTabSz="889000">
            <a:lnSpc>
              <a:spcPct val="90000"/>
            </a:lnSpc>
            <a:spcBef>
              <a:spcPct val="0"/>
            </a:spcBef>
            <a:spcAft>
              <a:spcPct val="35000"/>
            </a:spcAft>
          </a:pPr>
          <a:r>
            <a:rPr lang="en-US" sz="2000" kern="1200" dirty="0"/>
            <a:t>Requesting support</a:t>
          </a:r>
        </a:p>
        <a:p>
          <a:pPr lvl="0" algn="l" defTabSz="889000">
            <a:lnSpc>
              <a:spcPct val="90000"/>
            </a:lnSpc>
            <a:spcBef>
              <a:spcPct val="0"/>
            </a:spcBef>
            <a:spcAft>
              <a:spcPct val="35000"/>
            </a:spcAft>
          </a:pPr>
          <a:r>
            <a:rPr lang="en-US" sz="2000" kern="1200" dirty="0"/>
            <a:t>Conflict resolution</a:t>
          </a:r>
        </a:p>
        <a:p>
          <a:pPr lvl="0" algn="l" defTabSz="889000">
            <a:lnSpc>
              <a:spcPct val="90000"/>
            </a:lnSpc>
            <a:spcBef>
              <a:spcPct val="0"/>
            </a:spcBef>
            <a:spcAft>
              <a:spcPct val="35000"/>
            </a:spcAft>
          </a:pPr>
          <a:r>
            <a:rPr lang="en-US" sz="2000" kern="1200" dirty="0"/>
            <a:t>Assertiveness</a:t>
          </a:r>
        </a:p>
        <a:p>
          <a:pPr lvl="0" algn="l" defTabSz="889000">
            <a:lnSpc>
              <a:spcPct val="90000"/>
            </a:lnSpc>
            <a:spcBef>
              <a:spcPct val="0"/>
            </a:spcBef>
            <a:spcAft>
              <a:spcPct val="35000"/>
            </a:spcAft>
          </a:pPr>
          <a:r>
            <a:rPr lang="en-US" sz="2000" kern="1200" dirty="0"/>
            <a:t>Seeking mentoring</a:t>
          </a:r>
        </a:p>
      </dsp:txBody>
      <dsp:txXfrm>
        <a:off x="5419742" y="779748"/>
        <a:ext cx="2599163" cy="35848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wrap="square" lIns="91440" tIns="45720" rIns="91440" bIns="45720" numCol="1" anchor="t"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Georgia" pitchFamily="1" charset="0"/>
              </a:defRPr>
            </a:lvl1pPr>
          </a:lstStyle>
          <a:p>
            <a:fld id="{D5495408-3ECA-48BF-BE60-97B8BDA96480}" type="datetime1">
              <a:rPr lang="en-US" altLang="en-US"/>
              <a:pPr/>
              <a:t>7/22/20</a:t>
            </a:fld>
            <a:endParaRPr lang="en-US" altLang="en-US"/>
          </a:p>
        </p:txBody>
      </p:sp>
      <p:sp>
        <p:nvSpPr>
          <p:cNvPr id="4" name="Footer Placeholder 3"/>
          <p:cNvSpPr>
            <a:spLocks noGrp="1"/>
          </p:cNvSpPr>
          <p:nvPr>
            <p:ph type="ftr" sz="quarter" idx="2"/>
          </p:nvPr>
        </p:nvSpPr>
        <p:spPr>
          <a:xfrm>
            <a:off x="0" y="8818563"/>
            <a:ext cx="3032125" cy="463550"/>
          </a:xfrm>
          <a:prstGeom prst="rect">
            <a:avLst/>
          </a:prstGeom>
        </p:spPr>
        <p:txBody>
          <a:bodyPr vert="horz" wrap="square" lIns="91440" tIns="45720" rIns="91440" bIns="45720" numCol="1" anchor="b"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Georgia" pitchFamily="1" charset="0"/>
              </a:defRPr>
            </a:lvl1pPr>
          </a:lstStyle>
          <a:p>
            <a:fld id="{E99CFE0A-396B-41F5-82D4-F6FE18F9D372}" type="slidenum">
              <a:rPr lang="en-US" altLang="en-US"/>
              <a:pPr/>
              <a:t>‹#›</a:t>
            </a:fld>
            <a:endParaRPr lang="en-US" altLang="en-US"/>
          </a:p>
        </p:txBody>
      </p:sp>
    </p:spTree>
    <p:extLst>
      <p:ext uri="{BB962C8B-B14F-4D97-AF65-F5344CB8AC3E}">
        <p14:creationId xmlns:p14="http://schemas.microsoft.com/office/powerpoint/2010/main" val="3261802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wrap="square" lIns="93031" tIns="46516" rIns="93031" bIns="46516" numCol="1" anchor="t"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wrap="square" lIns="93031" tIns="46516" rIns="93031" bIns="46516" numCol="1" anchor="t" anchorCtr="0" compatLnSpc="1">
            <a:prstTxWarp prst="textNoShape">
              <a:avLst/>
            </a:prstTxWarp>
          </a:bodyPr>
          <a:lstStyle>
            <a:lvl1pPr algn="r">
              <a:defRPr sz="1200">
                <a:latin typeface="Georgia" pitchFamily="1" charset="0"/>
              </a:defRPr>
            </a:lvl1pPr>
          </a:lstStyle>
          <a:p>
            <a:fld id="{12855137-815F-4D47-BC01-78B261E5767B}" type="datetime1">
              <a:rPr lang="en-US" altLang="en-US"/>
              <a:pPr/>
              <a:t>7/22/20</a:t>
            </a:fld>
            <a:endParaRPr lang="en-US" alt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wrap="square" lIns="93031" tIns="46516" rIns="93031" bIns="46516"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0088" y="4410075"/>
            <a:ext cx="5597525" cy="4176713"/>
          </a:xfrm>
          <a:prstGeom prst="rect">
            <a:avLst/>
          </a:prstGeom>
        </p:spPr>
        <p:txBody>
          <a:bodyPr vert="horz" wrap="square" lIns="93031" tIns="46516" rIns="93031" bIns="4651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32125" cy="463550"/>
          </a:xfrm>
          <a:prstGeom prst="rect">
            <a:avLst/>
          </a:prstGeom>
        </p:spPr>
        <p:txBody>
          <a:bodyPr vert="horz" wrap="square" lIns="93031" tIns="46516" rIns="93031" bIns="46516" numCol="1" anchor="b"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wrap="square" lIns="93031" tIns="46516" rIns="93031" bIns="46516" numCol="1" anchor="b" anchorCtr="0" compatLnSpc="1">
            <a:prstTxWarp prst="textNoShape">
              <a:avLst/>
            </a:prstTxWarp>
          </a:bodyPr>
          <a:lstStyle>
            <a:lvl1pPr algn="r">
              <a:defRPr sz="1200">
                <a:latin typeface="Georgia" pitchFamily="1" charset="0"/>
              </a:defRPr>
            </a:lvl1pPr>
          </a:lstStyle>
          <a:p>
            <a:fld id="{642F54BC-A22F-4F12-95CD-05E42216CD3B}" type="slidenum">
              <a:rPr lang="en-US" altLang="en-US"/>
              <a:pPr/>
              <a:t>‹#›</a:t>
            </a:fld>
            <a:endParaRPr lang="en-US" altLang="en-US"/>
          </a:p>
        </p:txBody>
      </p:sp>
    </p:spTree>
    <p:extLst>
      <p:ext uri="{BB962C8B-B14F-4D97-AF65-F5344CB8AC3E}">
        <p14:creationId xmlns:p14="http://schemas.microsoft.com/office/powerpoint/2010/main" val="621157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Georgia"/>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Georgia"/>
        <a:ea typeface="ヒラギノ角ゴ Pro W3"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Georgia"/>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Georg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Georgia"/>
        <a:ea typeface="ヒラギノ角ゴ Pro W3"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Georgia"/>
                <a:ea typeface="ヒラギノ角ゴ Pro W3" charset="-128"/>
                <a:cs typeface="ヒラギノ角ゴ Pro W3" charset="-128"/>
              </a:rPr>
              <a:t>Introduction</a:t>
            </a: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Welcome to Stress First Aid (SFA) Training.</a:t>
            </a: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SFA is a set of supportive actions designed to help you with self-care and coworker support, to mitigate the negative impacts of stress. </a:t>
            </a:r>
          </a:p>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1</a:t>
            </a:fld>
            <a:endParaRPr lang="en-US" altLang="en-US"/>
          </a:p>
        </p:txBody>
      </p:sp>
    </p:spTree>
    <p:extLst>
      <p:ext uri="{BB962C8B-B14F-4D97-AF65-F5344CB8AC3E}">
        <p14:creationId xmlns:p14="http://schemas.microsoft.com/office/powerpoint/2010/main" val="4015899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1371600" y="376238"/>
            <a:ext cx="4114800" cy="30861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bwMode="auto">
          <a:xfrm>
            <a:off x="685800" y="3683858"/>
            <a:ext cx="5486400" cy="5262434"/>
          </a:xfrm>
          <a:solidFill>
            <a:srgbClr val="FFFFFF"/>
          </a:solidFill>
          <a:ln>
            <a:solidFill>
              <a:srgbClr val="000000"/>
            </a:solidFill>
            <a:miter lim="800000"/>
            <a:headEnd/>
            <a:tailEnd/>
          </a:ln>
        </p:spPr>
        <p:txBody>
          <a:bodyPr lIns="92287" tIns="46144" rIns="92287" bIns="46144">
            <a:normAutofit fontScale="92500" lnSpcReduction="10000"/>
          </a:bodyPr>
          <a:lstStyle/>
          <a:p>
            <a:pPr>
              <a:defRPr/>
            </a:pPr>
            <a:r>
              <a:rPr lang="en-US" b="1" dirty="0"/>
              <a:t>Calm Actions</a:t>
            </a:r>
          </a:p>
          <a:p>
            <a:pPr>
              <a:defRPr/>
            </a:pPr>
            <a:endParaRPr lang="en-US" dirty="0"/>
          </a:p>
          <a:p>
            <a:r>
              <a:rPr lang="en-US" sz="1200" kern="1200" dirty="0">
                <a:solidFill>
                  <a:schemeClr val="tx1"/>
                </a:solidFill>
                <a:effectLst/>
                <a:latin typeface="Georgia"/>
                <a:ea typeface="ヒラギノ角ゴ Pro W3" charset="-128"/>
                <a:cs typeface="ヒラギノ角ゴ Pro W3" charset="-128"/>
              </a:rPr>
              <a:t>This slide shows the major components of the next SFA action, Calm. There is some overlap between the actions in Cover and Calm. Actions that promote one of these two actions often also help with the other.</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The major difference is that while the goal of Cover is safety, Calm’s goal is to reduce the intensity of physiological, emotional and behavioral activation.</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The first and most basic procedure of Calm is simply to stop, </a:t>
            </a:r>
            <a:r>
              <a:rPr lang="en-US" sz="1200" b="1" kern="1200" dirty="0">
                <a:solidFill>
                  <a:schemeClr val="tx1"/>
                </a:solidFill>
                <a:effectLst/>
                <a:latin typeface="Georgia"/>
                <a:ea typeface="ヒラギノ角ゴ Pro W3" charset="-128"/>
                <a:cs typeface="ヒラギノ角ゴ Pro W3" charset="-128"/>
              </a:rPr>
              <a:t>quiet</a:t>
            </a:r>
            <a:r>
              <a:rPr lang="en-US" sz="1200" kern="1200" dirty="0">
                <a:solidFill>
                  <a:schemeClr val="tx1"/>
                </a:solidFill>
                <a:effectLst/>
                <a:latin typeface="Georgia"/>
                <a:ea typeface="ヒラギノ角ゴ Pro W3" charset="-128"/>
                <a:cs typeface="ヒラギノ角ゴ Pro W3" charset="-128"/>
              </a:rPr>
              <a:t>, and cease physical exertion if possible. Some examples of this are to sit down or lie down, put down any items and relax, with the goal of slowing heart rate.</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Regaining composure will help to restore cognitive function. The word “</a:t>
            </a:r>
            <a:r>
              <a:rPr lang="en-US" sz="1200" b="1" kern="1200" dirty="0">
                <a:solidFill>
                  <a:schemeClr val="tx1"/>
                </a:solidFill>
                <a:effectLst/>
                <a:latin typeface="Georgia"/>
                <a:ea typeface="ヒラギノ角ゴ Pro W3" charset="-128"/>
                <a:cs typeface="ヒラギノ角ゴ Pro W3" charset="-128"/>
              </a:rPr>
              <a:t>compose</a:t>
            </a:r>
            <a:r>
              <a:rPr lang="en-US" sz="1200" kern="1200" dirty="0">
                <a:solidFill>
                  <a:schemeClr val="tx1"/>
                </a:solidFill>
                <a:effectLst/>
                <a:latin typeface="Georgia"/>
                <a:ea typeface="ヒラギノ角ゴ Pro W3" charset="-128"/>
                <a:cs typeface="ヒラギノ角ゴ Pro W3" charset="-128"/>
              </a:rPr>
              <a:t>” means to help to pull back together that which is scattered or fragmented into a more orderly and coherent state. In the Calm action, you can help people compose themselves by drawing their attention away from anxiety-producing thoughts and feelings and refocusing them on something else.</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The next component of Calm is to </a:t>
            </a:r>
            <a:r>
              <a:rPr lang="en-US" sz="1200" b="1" kern="1200" dirty="0">
                <a:solidFill>
                  <a:schemeClr val="tx1"/>
                </a:solidFill>
                <a:effectLst/>
                <a:latin typeface="Georgia"/>
                <a:ea typeface="ヒラギノ角ゴ Pro W3" charset="-128"/>
                <a:cs typeface="ヒラギノ角ゴ Pro W3" charset="-128"/>
              </a:rPr>
              <a:t>rest</a:t>
            </a:r>
            <a:r>
              <a:rPr lang="en-US" sz="1200" kern="1200" dirty="0">
                <a:solidFill>
                  <a:schemeClr val="tx1"/>
                </a:solidFill>
                <a:effectLst/>
                <a:latin typeface="Georgia"/>
                <a:ea typeface="ヒラギノ角ゴ Pro W3" charset="-128"/>
                <a:cs typeface="ヒラギノ角ゴ Pro W3" charset="-128"/>
              </a:rPr>
              <a:t>—including helping the person recuperate and get better sleep--for as long as is necessary to return to a more functional calm state. Sometimes a good night’s rest is the only thing that will restore a person to baseline mental and emotional functioning, so make sure they can sleep.</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The final component of Calm is </a:t>
            </a:r>
            <a:r>
              <a:rPr lang="en-US" sz="1200" b="1" kern="1200" dirty="0">
                <a:solidFill>
                  <a:schemeClr val="tx1"/>
                </a:solidFill>
                <a:effectLst/>
                <a:latin typeface="Georgia"/>
                <a:ea typeface="ヒラギノ角ゴ Pro W3" charset="-128"/>
                <a:cs typeface="ヒラギノ角ゴ Pro W3" charset="-128"/>
              </a:rPr>
              <a:t>soothing</a:t>
            </a:r>
            <a:r>
              <a:rPr lang="en-US" sz="1200" kern="1200" dirty="0">
                <a:solidFill>
                  <a:schemeClr val="tx1"/>
                </a:solidFill>
                <a:effectLst/>
                <a:latin typeface="Georgia"/>
                <a:ea typeface="ヒラギノ角ゴ Pro W3" charset="-128"/>
                <a:cs typeface="ヒラギノ角ゴ Pro W3" charset="-128"/>
              </a:rPr>
              <a:t>, which means to reduce the intensity of potentially destructive emotions like fear and anger by providing a calm physical presence and listening empathically. This also includes providing encouragement if that is what is needed or soothing in a way that fits your style and is acceptable to the individual.</a:t>
            </a:r>
          </a:p>
          <a:p>
            <a:pPr>
              <a:defRPr/>
            </a:pPr>
            <a:endParaRPr lang="en-US" dirty="0"/>
          </a:p>
          <a:p>
            <a:pPr>
              <a:defRPr/>
            </a:pPr>
            <a:endParaRPr lang="en-US" dirty="0"/>
          </a:p>
        </p:txBody>
      </p:sp>
    </p:spTree>
    <p:extLst>
      <p:ext uri="{BB962C8B-B14F-4D97-AF65-F5344CB8AC3E}">
        <p14:creationId xmlns:p14="http://schemas.microsoft.com/office/powerpoint/2010/main" val="1537077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Potential SFA Calming Actions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Georgia"/>
                <a:ea typeface="ヒラギノ角ゴ Pro W3" charset="-128"/>
                <a:cs typeface="ヒラギノ角ゴ Pro W3" charset="-128"/>
              </a:rPr>
              <a:t>Calm actions are also supposed to be relatively simple. In the context of coworker support, the actions you choose could involve things like:</a:t>
            </a:r>
            <a:endParaRPr lang="en-US" sz="2000" b="0" kern="1200" dirty="0">
              <a:solidFill>
                <a:schemeClr val="tx1"/>
              </a:solidFill>
              <a:effectLst/>
              <a:latin typeface="Georgia"/>
              <a:ea typeface="ヒラギノ角ゴ Pro W3" charset="-128"/>
              <a:cs typeface="ヒラギノ角ゴ Pro W3" charset="-128"/>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Remaining calm yourself</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Reassuring the person by your authority and presence</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Showing understanding when the person is having a stress reaction</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Validating the things that they might feel concerned about</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Providing information about the fact that it's natural to have reactions in situations like this</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Providing information about resources that might be available to help the person get through ongoing stressful situations</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Providing some brief instructions on how to ground themselves or breath in situations where there are overly activated</a:t>
            </a:r>
            <a:endParaRPr lang="en-US" sz="1600" kern="1200" dirty="0">
              <a:solidFill>
                <a:schemeClr val="tx1"/>
              </a:solidFill>
              <a:effectLst/>
              <a:latin typeface="Georgia"/>
              <a:ea typeface="ヒラギノ角ゴ Pro W3" charset="-128"/>
              <a:cs typeface="ヒラギノ角ゴ Pro W3" charset="0"/>
            </a:endParaRPr>
          </a:p>
        </p:txBody>
      </p:sp>
      <p:sp>
        <p:nvSpPr>
          <p:cNvPr id="4" name="Slide Number Placeholder 3"/>
          <p:cNvSpPr>
            <a:spLocks noGrp="1"/>
          </p:cNvSpPr>
          <p:nvPr>
            <p:ph type="sldNum" sz="quarter" idx="10"/>
          </p:nvPr>
        </p:nvSpPr>
        <p:spPr/>
        <p:txBody>
          <a:bodyPr/>
          <a:lstStyle/>
          <a:p>
            <a:fld id="{9E01CB36-DDDC-4145-8764-D8A238385056}" type="slidenum">
              <a:rPr lang="en-US" smtClean="0"/>
              <a:t>11</a:t>
            </a:fld>
            <a:endParaRPr lang="en-US"/>
          </a:p>
        </p:txBody>
      </p:sp>
    </p:spTree>
    <p:extLst>
      <p:ext uri="{BB962C8B-B14F-4D97-AF65-F5344CB8AC3E}">
        <p14:creationId xmlns:p14="http://schemas.microsoft.com/office/powerpoint/2010/main" val="516556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2657475" y="315913"/>
            <a:ext cx="1227138" cy="92075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bwMode="auto">
          <a:xfrm>
            <a:off x="500449" y="1237219"/>
            <a:ext cx="5486400" cy="7616267"/>
          </a:xfrm>
          <a:solidFill>
            <a:srgbClr val="FFFFFF"/>
          </a:solidFill>
          <a:ln>
            <a:solidFill>
              <a:srgbClr val="000000"/>
            </a:solidFill>
            <a:miter lim="800000"/>
            <a:headEnd/>
            <a:tailEnd/>
          </a:ln>
        </p:spPr>
        <p:txBody>
          <a:bodyPr lIns="92287" tIns="46144" rIns="92287" bIns="46144">
            <a:normAutofit fontScale="92500" lnSpcReduction="10000"/>
          </a:bodyPr>
          <a:lstStyle/>
          <a:p>
            <a:pPr>
              <a:defRPr/>
            </a:pPr>
            <a:r>
              <a:rPr lang="en-US" b="1" dirty="0"/>
              <a:t>Connect Actions</a:t>
            </a:r>
          </a:p>
          <a:p>
            <a:pPr>
              <a:defRPr/>
            </a:pPr>
            <a:endParaRPr lang="en-US" dirty="0"/>
          </a:p>
          <a:p>
            <a:r>
              <a:rPr lang="en-US" sz="1200" kern="1200" dirty="0">
                <a:solidFill>
                  <a:schemeClr val="tx1"/>
                </a:solidFill>
                <a:effectLst/>
                <a:latin typeface="Georgia"/>
                <a:ea typeface="ヒラギノ角ゴ Pro W3" charset="-128"/>
                <a:cs typeface="ヒラギノ角ゴ Pro W3" charset="-128"/>
              </a:rPr>
              <a:t>There are three components of the SFA core action Connect. As with all SFA actions, these components are designed to be adapted to fit your setting, your personality and the needs at that time of the individual experiencing a stress reaction.</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The first component is to simply </a:t>
            </a:r>
            <a:r>
              <a:rPr lang="en-US" sz="1200" b="1" kern="1200" dirty="0">
                <a:solidFill>
                  <a:schemeClr val="tx1"/>
                </a:solidFill>
                <a:effectLst/>
                <a:latin typeface="Georgia"/>
                <a:ea typeface="ヒラギノ角ゴ Pro W3" charset="-128"/>
                <a:cs typeface="ヒラギノ角ゴ Pro W3" charset="-128"/>
              </a:rPr>
              <a:t>be with </a:t>
            </a:r>
            <a:r>
              <a:rPr lang="en-US" sz="1200" kern="1200" dirty="0">
                <a:solidFill>
                  <a:schemeClr val="tx1"/>
                </a:solidFill>
                <a:effectLst/>
                <a:latin typeface="Georgia"/>
                <a:ea typeface="ヒラギノ角ゴ Pro W3" charset="-128"/>
                <a:cs typeface="ヒラギノ角ゴ Pro W3" charset="-128"/>
              </a:rPr>
              <a:t>the person. This means being present, making eye contact, listening, mentoring and empathizing and accepting them and their reactions.</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The next component is to </a:t>
            </a:r>
            <a:r>
              <a:rPr lang="en-US" sz="1200" b="1" kern="1200" dirty="0">
                <a:solidFill>
                  <a:schemeClr val="tx1"/>
                </a:solidFill>
                <a:effectLst/>
                <a:latin typeface="Georgia"/>
                <a:ea typeface="ヒラギノ角ゴ Pro W3" charset="-128"/>
                <a:cs typeface="ヒラギノ角ゴ Pro W3" charset="-128"/>
              </a:rPr>
              <a:t>promote connection</a:t>
            </a:r>
            <a:r>
              <a:rPr lang="en-US" sz="1200" kern="1200" dirty="0">
                <a:solidFill>
                  <a:schemeClr val="tx1"/>
                </a:solidFill>
                <a:effectLst/>
                <a:latin typeface="Georgia"/>
                <a:ea typeface="ヒラギノ角ゴ Pro W3" charset="-128"/>
                <a:cs typeface="ヒラギノ角ゴ Pro W3" charset="-128"/>
              </a:rPr>
              <a:t>. This could include finding trusted others for the person to talk or spend time with if you are not in the best position to be that support. It could also mean fostering contact with others, such as by pairing coworkers up during stressful situations, creating team projects, or encouraging contact with supportive others.</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The final component is to </a:t>
            </a:r>
            <a:r>
              <a:rPr lang="en-US" sz="1200" b="1" kern="1200" dirty="0">
                <a:solidFill>
                  <a:schemeClr val="tx1"/>
                </a:solidFill>
                <a:effectLst/>
                <a:latin typeface="Georgia"/>
                <a:ea typeface="ヒラギノ角ゴ Pro W3" charset="-128"/>
                <a:cs typeface="ヒラギノ角ゴ Pro W3" charset="-128"/>
              </a:rPr>
              <a:t>reduce the person’s sense of isolation</a:t>
            </a:r>
            <a:r>
              <a:rPr lang="en-US" sz="1200" kern="1200" dirty="0">
                <a:solidFill>
                  <a:schemeClr val="tx1"/>
                </a:solidFill>
                <a:effectLst/>
                <a:latin typeface="Georgia"/>
                <a:ea typeface="ヒラギノ角ゴ Pro W3" charset="-128"/>
                <a:cs typeface="ヒラギノ角ゴ Pro W3" charset="-128"/>
              </a:rPr>
              <a:t>. Isolation can often occur when Orange Zone reactions make a person irritable and less able to function on the job, or if the person withdraws because they feel ashamed in some way. Assisting in such a case may involve helping to improve the person's understanding of the situation and of stress reactions. Often, the SFA provider must help the person to see that stress reactions are understandable and acceptable.</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This component also involves correcting misconceptions and misperceptions in order to help reduce the stressed person's alienation and isolation. This includes clearing up misconceptions held by the person about their own stress reactions, as well as those held by others. Doing so will effectively restore the individual's trust in him or herself and restore the trust of others. In its simplest form, you can help reduce isolation by simply inviting and including the person into department or crew activities.</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Research has shown that people who are experiencing significant stress may prefer different types of social support. Some may want to be included in an activity, whereas others may prefer having casual friendly encounters, receiving help and information in strictly practical ways, or directly discussing emotional problems or reactions. Those who have posttraumatic stress reactions or who want to repress their reactions, may avoid direct discussion of emotional problems and reactions because it brings adverse events to their attention again.</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These Connect actions are designed to help a person feel that they’re not alone, that there are caring others around, and that there are many ways to be connected with others.</a:t>
            </a:r>
          </a:p>
        </p:txBody>
      </p:sp>
    </p:spTree>
    <p:extLst>
      <p:ext uri="{BB962C8B-B14F-4D97-AF65-F5344CB8AC3E}">
        <p14:creationId xmlns:p14="http://schemas.microsoft.com/office/powerpoint/2010/main" val="267887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Potential SFA Connect Actions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Georgia"/>
                <a:ea typeface="ヒラギノ角ゴ Pro W3" charset="-128"/>
                <a:cs typeface="ヒラギノ角ゴ Pro W3" charset="-128"/>
              </a:rPr>
              <a:t>Social connectedness is a strong protective factor following many types of adversity. Connect actions that have been identified by those who work in stressful jobs include:</a:t>
            </a:r>
            <a:endParaRPr lang="en-US" sz="2000" b="0" kern="1200" dirty="0">
              <a:solidFill>
                <a:schemeClr val="tx1"/>
              </a:solidFill>
              <a:effectLst/>
              <a:latin typeface="Georgia"/>
              <a:ea typeface="ヒラギノ角ゴ Pro W3" charset="-128"/>
              <a:cs typeface="ヒラギノ角ゴ Pro W3" charset="-128"/>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Asking the person what social support they have, or what social support they need or prefer</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Helping them link with supportive others both at home and on the job</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Providing support to a coworker yourself, or finding a mentor who's gone through similar situations</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Addressing potentially negative social influences on the job, such as people who might be judging the person or spreading rumors because of their stress reactions.</a:t>
            </a:r>
            <a:endParaRPr lang="en-US" sz="1600" kern="1200" dirty="0">
              <a:solidFill>
                <a:schemeClr val="tx1"/>
              </a:solidFill>
              <a:effectLst/>
              <a:latin typeface="Georgia"/>
              <a:ea typeface="ヒラギノ角ゴ Pro W3" charset="-128"/>
              <a:cs typeface="ヒラギノ角ゴ Pro W3" charset="0"/>
            </a:endParaRPr>
          </a:p>
        </p:txBody>
      </p:sp>
      <p:sp>
        <p:nvSpPr>
          <p:cNvPr id="4" name="Slide Number Placeholder 3"/>
          <p:cNvSpPr>
            <a:spLocks noGrp="1"/>
          </p:cNvSpPr>
          <p:nvPr>
            <p:ph type="sldNum" sz="quarter" idx="10"/>
          </p:nvPr>
        </p:nvSpPr>
        <p:spPr/>
        <p:txBody>
          <a:bodyPr/>
          <a:lstStyle/>
          <a:p>
            <a:fld id="{9E01CB36-DDDC-4145-8764-D8A238385056}" type="slidenum">
              <a:rPr lang="en-US" smtClean="0"/>
              <a:t>13</a:t>
            </a:fld>
            <a:endParaRPr lang="en-US"/>
          </a:p>
        </p:txBody>
      </p:sp>
    </p:spTree>
    <p:extLst>
      <p:ext uri="{BB962C8B-B14F-4D97-AF65-F5344CB8AC3E}">
        <p14:creationId xmlns:p14="http://schemas.microsoft.com/office/powerpoint/2010/main" val="3660863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2654300" y="265113"/>
            <a:ext cx="1347788" cy="101123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bwMode="auto">
          <a:xfrm>
            <a:off x="685800" y="1570851"/>
            <a:ext cx="5486400" cy="7308035"/>
          </a:xfrm>
          <a:solidFill>
            <a:srgbClr val="FFFFFF"/>
          </a:solidFill>
          <a:ln>
            <a:solidFill>
              <a:srgbClr val="000000"/>
            </a:solidFill>
            <a:miter lim="800000"/>
            <a:headEnd/>
            <a:tailEnd/>
          </a:ln>
        </p:spPr>
        <p:txBody>
          <a:bodyPr lIns="92287" tIns="46144" rIns="92287" bIns="46144">
            <a:normAutofit lnSpcReduction="10000"/>
          </a:bodyPr>
          <a:lstStyle/>
          <a:p>
            <a:r>
              <a:rPr lang="en-US" sz="1200" b="1" kern="1200" dirty="0">
                <a:solidFill>
                  <a:schemeClr val="tx1"/>
                </a:solidFill>
                <a:effectLst/>
                <a:latin typeface="+mn-lt"/>
                <a:ea typeface="+mn-ea"/>
                <a:cs typeface="+mn-cs"/>
              </a:rPr>
              <a:t>Competence Actions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Georgia"/>
                <a:ea typeface="ヒラギノ角ゴ Pro W3" charset="-128"/>
                <a:cs typeface="ヒラギノ角ゴ Pro W3" charset="-128"/>
              </a:rPr>
              <a:t>Competence focuses on enhancing and restoring an individual’s capacity to function and perform in all important life roles, in both occupational and personal domains. </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 </a:t>
            </a:r>
            <a:endParaRPr lang="en-US" sz="16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Building job experience or competence can reduce the risk for stress reactions.  Additionally, Orange or Red Zone stress reactions might require competence in social or wellbeing skills. This SFA action focuses on </a:t>
            </a:r>
            <a:r>
              <a:rPr lang="en-US" sz="1200" b="1" i="1" kern="1200" dirty="0">
                <a:solidFill>
                  <a:schemeClr val="tx1"/>
                </a:solidFill>
                <a:effectLst/>
                <a:latin typeface="Georgia"/>
                <a:ea typeface="ヒラギノ角ゴ Pro W3" charset="-128"/>
                <a:cs typeface="ヒラギノ角ゴ Pro W3" charset="-128"/>
              </a:rPr>
              <a:t>building or fostering skills </a:t>
            </a:r>
            <a:r>
              <a:rPr lang="en-US" sz="1200" kern="1200" dirty="0">
                <a:solidFill>
                  <a:schemeClr val="tx1"/>
                </a:solidFill>
                <a:effectLst/>
                <a:latin typeface="Georgia"/>
                <a:ea typeface="ヒラギノ角ゴ Pro W3" charset="-128"/>
                <a:cs typeface="ヒラギノ角ゴ Pro W3" charset="-128"/>
              </a:rPr>
              <a:t>that will either prevent or reduce stress reactions. </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 </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We know from the research literature that increasing Competence:</a:t>
            </a:r>
            <a:endParaRPr lang="en-US" sz="1800" kern="1200" dirty="0">
              <a:solidFill>
                <a:schemeClr val="tx1"/>
              </a:solidFill>
              <a:effectLst/>
              <a:latin typeface="Georgia"/>
              <a:ea typeface="ヒラギノ角ゴ Pro W3" charset="-128"/>
              <a:cs typeface="ヒラギノ角ゴ Pro W3" charset="-128"/>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Improves functioning and fosters better connections and supports, as well as augmenting individual and group morale.</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Reestablishes the confidence of others in the stressed individual.</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Helps to overcome injury to mind, body and spirit.</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Builds resilience.</a:t>
            </a:r>
            <a:endParaRPr lang="en-US" sz="1600" kern="1200" dirty="0">
              <a:solidFill>
                <a:schemeClr val="tx1"/>
              </a:solidFill>
              <a:effectLst/>
              <a:latin typeface="Georgia"/>
              <a:ea typeface="ヒラギノ角ゴ Pro W3" charset="-128"/>
              <a:cs typeface="ヒラギノ角ゴ Pro W3" charset="0"/>
            </a:endParaRPr>
          </a:p>
          <a:p>
            <a:r>
              <a:rPr lang="en-US" sz="1200" kern="1200" dirty="0">
                <a:solidFill>
                  <a:schemeClr val="tx1"/>
                </a:solidFill>
                <a:effectLst/>
                <a:latin typeface="Georgia"/>
                <a:ea typeface="ヒラギノ角ゴ Pro W3" charset="-128"/>
                <a:cs typeface="ヒラギノ角ゴ Pro W3" charset="-128"/>
              </a:rPr>
              <a:t> </a:t>
            </a:r>
            <a:endParaRPr lang="en-US" sz="16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The first component is to augment </a:t>
            </a:r>
            <a:r>
              <a:rPr lang="en-US" sz="1200" b="1" i="1" kern="1200" dirty="0">
                <a:solidFill>
                  <a:schemeClr val="tx1"/>
                </a:solidFill>
                <a:effectLst/>
                <a:latin typeface="Georgia"/>
                <a:ea typeface="ヒラギノ角ゴ Pro W3" charset="-128"/>
                <a:cs typeface="ヒラギノ角ゴ Pro W3" charset="-128"/>
              </a:rPr>
              <a:t>occupational skills </a:t>
            </a:r>
            <a:r>
              <a:rPr lang="en-US" sz="1200" kern="1200" dirty="0">
                <a:solidFill>
                  <a:schemeClr val="tx1"/>
                </a:solidFill>
                <a:effectLst/>
                <a:latin typeface="Georgia"/>
                <a:ea typeface="ヒラギノ角ゴ Pro W3" charset="-128"/>
                <a:cs typeface="ヒラギノ角ゴ Pro W3" charset="-128"/>
              </a:rPr>
              <a:t>that either have contributed to stress reactions, or that may have been damaged by stress injury. This may require mentoring or training for the person to feel more capable in specific job-related skills, or to once again gain self-esteem from their work after a loss of abilities due to stress reactions. Just as physical therapy aids in rehabilitation of a physical injury, mentoring and training can help restore earlier functioning.</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 </a:t>
            </a:r>
            <a:endParaRPr lang="en-US" sz="16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The next component involves increasing </a:t>
            </a:r>
            <a:r>
              <a:rPr lang="en-US" sz="1200" b="1" i="1" kern="1200" dirty="0">
                <a:solidFill>
                  <a:schemeClr val="tx1"/>
                </a:solidFill>
                <a:effectLst/>
                <a:latin typeface="Georgia"/>
                <a:ea typeface="ヒラギノ角ゴ Pro W3" charset="-128"/>
                <a:cs typeface="ヒラギノ角ゴ Pro W3" charset="-128"/>
              </a:rPr>
              <a:t>well-being skills </a:t>
            </a:r>
            <a:r>
              <a:rPr lang="en-US" sz="1200" kern="1200" dirty="0">
                <a:solidFill>
                  <a:schemeClr val="tx1"/>
                </a:solidFill>
                <a:effectLst/>
                <a:latin typeface="Georgia"/>
                <a:ea typeface="ヒラギノ角ゴ Pro W3" charset="-128"/>
                <a:cs typeface="ヒラギノ角ゴ Pro W3" charset="-128"/>
              </a:rPr>
              <a:t>that can help the person deal with stress reactions, such as by helping them gain skills in calming themselves, problem-solving, improving health and fitness, and managing trauma and loss reminders.</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 </a:t>
            </a:r>
            <a:endParaRPr lang="en-US" sz="16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The last component of Competence is to improve the </a:t>
            </a:r>
            <a:r>
              <a:rPr lang="en-US" sz="1200" b="1" i="1" kern="1200" dirty="0">
                <a:solidFill>
                  <a:schemeClr val="tx1"/>
                </a:solidFill>
                <a:effectLst/>
                <a:latin typeface="Georgia"/>
                <a:ea typeface="ヒラギノ角ゴ Pro W3" charset="-128"/>
                <a:cs typeface="ヒラギノ角ゴ Pro W3" charset="-128"/>
              </a:rPr>
              <a:t>social skills </a:t>
            </a:r>
            <a:r>
              <a:rPr lang="en-US" sz="1200" kern="1200" dirty="0">
                <a:solidFill>
                  <a:schemeClr val="tx1"/>
                </a:solidFill>
                <a:effectLst/>
                <a:latin typeface="Georgia"/>
                <a:ea typeface="ヒラギノ角ゴ Pro W3" charset="-128"/>
                <a:cs typeface="ヒラギノ角ゴ Pro W3" charset="-128"/>
              </a:rPr>
              <a:t>needed to deal with stress reactions. These skills---such as assertiveness, conflict resolution and help-seeking---are often damaged by stress yet they may become necessary when a person is dealing with stress reactions.</a:t>
            </a:r>
            <a:endParaRPr lang="en-US" sz="1800" kern="1200" dirty="0">
              <a:solidFill>
                <a:schemeClr val="tx1"/>
              </a:solidFill>
              <a:effectLst/>
              <a:latin typeface="Georgia"/>
              <a:ea typeface="ヒラギノ角ゴ Pro W3" charset="-128"/>
              <a:cs typeface="ヒラギノ角ゴ Pro W3"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31200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Potential SFA Competence Actions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Georgia"/>
                <a:ea typeface="ヒラギノ角ゴ Pro W3" charset="-128"/>
                <a:cs typeface="ヒラギノ角ゴ Pro W3" charset="-128"/>
              </a:rPr>
              <a:t>Competence involves </a:t>
            </a:r>
            <a:r>
              <a:rPr lang="en-US" sz="1200" b="0" i="1" kern="1200" dirty="0">
                <a:solidFill>
                  <a:schemeClr val="tx1"/>
                </a:solidFill>
                <a:effectLst/>
                <a:latin typeface="Georgia"/>
                <a:ea typeface="ヒラギノ角ゴ Pro W3" charset="-128"/>
                <a:cs typeface="ヒラギノ角ゴ Pro W3" charset="-128"/>
              </a:rPr>
              <a:t>either</a:t>
            </a:r>
            <a:r>
              <a:rPr lang="en-US" sz="1200" b="0" kern="1200" dirty="0">
                <a:solidFill>
                  <a:schemeClr val="tx1"/>
                </a:solidFill>
                <a:effectLst/>
                <a:latin typeface="Georgia"/>
                <a:ea typeface="ヒラギノ角ゴ Pro W3" charset="-128"/>
                <a:cs typeface="ヒラギノ角ゴ Pro W3" charset="-128"/>
              </a:rPr>
              <a:t> helping a person to be more skilled with specific requirements on the job, so they cause less stress,</a:t>
            </a:r>
            <a:r>
              <a:rPr lang="en-US" sz="1200" b="0" i="1" kern="1200" dirty="0">
                <a:solidFill>
                  <a:schemeClr val="tx1"/>
                </a:solidFill>
                <a:effectLst/>
                <a:latin typeface="Georgia"/>
                <a:ea typeface="ヒラギノ角ゴ Pro W3" charset="-128"/>
                <a:cs typeface="ヒラギノ角ゴ Pro W3" charset="-128"/>
              </a:rPr>
              <a:t> or </a:t>
            </a:r>
            <a:r>
              <a:rPr lang="en-US" sz="1200" b="0" kern="1200" dirty="0">
                <a:solidFill>
                  <a:schemeClr val="tx1"/>
                </a:solidFill>
                <a:effectLst/>
                <a:latin typeface="Georgia"/>
                <a:ea typeface="ヒラギノ角ゴ Pro W3" charset="-128"/>
                <a:cs typeface="ヒラギノ角ゴ Pro W3" charset="-128"/>
              </a:rPr>
              <a:t>to become more competent at handling their own stress reactions. There are many actions that could help with both types of competence, including things like:</a:t>
            </a:r>
            <a:endParaRPr lang="en-US" sz="2000" b="0" kern="1200" dirty="0">
              <a:solidFill>
                <a:schemeClr val="tx1"/>
              </a:solidFill>
              <a:effectLst/>
              <a:latin typeface="Georgia"/>
              <a:ea typeface="ヒラギノ角ゴ Pro W3" charset="-128"/>
              <a:cs typeface="ヒラギノ角ゴ Pro W3" charset="-128"/>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Giving the person extra training or mentoring in tasks that are causing them to feel stressed</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Asking the person to tell you what they usually do to calm down</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Reminding them about strategies and skills that have helped then in the past</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Encouraging or helping them to actively cope with the things that are causing them stress</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Helping them to recalibrate goals and expectations that are contributing to their stress</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Helping them problem solve simple steps toward solutions to the things that are bothering them the most</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Connecting them to community resources such as chaplains, EAP, peer support, or other mentors who can help them feel that they can better handle stressors</a:t>
            </a:r>
            <a:endParaRPr lang="en-US" sz="1600" kern="1200" dirty="0">
              <a:solidFill>
                <a:schemeClr val="tx1"/>
              </a:solidFill>
              <a:effectLst/>
              <a:latin typeface="Georgia"/>
              <a:ea typeface="ヒラギノ角ゴ Pro W3" charset="-128"/>
              <a:cs typeface="ヒラギノ角ゴ Pro W3" charset="0"/>
            </a:endParaRPr>
          </a:p>
          <a:p>
            <a:endParaRPr lang="en-US" dirty="0"/>
          </a:p>
        </p:txBody>
      </p:sp>
      <p:sp>
        <p:nvSpPr>
          <p:cNvPr id="4" name="Slide Number Placeholder 3"/>
          <p:cNvSpPr>
            <a:spLocks noGrp="1"/>
          </p:cNvSpPr>
          <p:nvPr>
            <p:ph type="sldNum" sz="quarter" idx="10"/>
          </p:nvPr>
        </p:nvSpPr>
        <p:spPr/>
        <p:txBody>
          <a:bodyPr/>
          <a:lstStyle/>
          <a:p>
            <a:fld id="{9E01CB36-DDDC-4145-8764-D8A238385056}" type="slidenum">
              <a:rPr lang="en-US" smtClean="0"/>
              <a:t>15</a:t>
            </a:fld>
            <a:endParaRPr lang="en-US"/>
          </a:p>
        </p:txBody>
      </p:sp>
    </p:spTree>
    <p:extLst>
      <p:ext uri="{BB962C8B-B14F-4D97-AF65-F5344CB8AC3E}">
        <p14:creationId xmlns:p14="http://schemas.microsoft.com/office/powerpoint/2010/main" val="1572387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2033588" y="339725"/>
            <a:ext cx="2451100" cy="1838325"/>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bwMode="auto">
          <a:xfrm>
            <a:off x="685800" y="2361684"/>
            <a:ext cx="5486400" cy="6541015"/>
          </a:xfrm>
          <a:solidFill>
            <a:srgbClr val="FFFFFF"/>
          </a:solidFill>
          <a:ln>
            <a:solidFill>
              <a:srgbClr val="000000"/>
            </a:solidFill>
            <a:miter lim="800000"/>
            <a:headEnd/>
            <a:tailEnd/>
          </a:ln>
        </p:spPr>
        <p:txBody>
          <a:bodyPr lIns="92287" tIns="46144" rIns="92287" bIns="46144">
            <a:normAutofit fontScale="92500" lnSpcReduction="10000"/>
          </a:bodyPr>
          <a:lstStyle/>
          <a:p>
            <a:pPr>
              <a:defRPr/>
            </a:pPr>
            <a:r>
              <a:rPr lang="en-US" b="1" dirty="0"/>
              <a:t>Confidence</a:t>
            </a:r>
          </a:p>
          <a:p>
            <a:pPr>
              <a:defRPr/>
            </a:pPr>
            <a:endParaRPr lang="en-US" dirty="0"/>
          </a:p>
          <a:p>
            <a:r>
              <a:rPr lang="en-US" sz="1200" kern="1200" dirty="0">
                <a:solidFill>
                  <a:schemeClr val="tx1"/>
                </a:solidFill>
                <a:effectLst/>
                <a:latin typeface="Georgia"/>
                <a:ea typeface="ヒラギノ角ゴ Pro W3" charset="-128"/>
                <a:cs typeface="ヒラギノ角ゴ Pro W3" charset="-128"/>
              </a:rPr>
              <a:t>The final SFA action is Confidence, originally derived from research on “hope.” There is a lot of overlap between Competence and Confidence, because when individuals feel more competent to handle what is in front of them, they usually feel more confident and hopeful. What distinguishes Competence from Confidence is that Competence actions often involve training or mentoring in skills building, whereas Confidence actions are aimed at affecting or altering inner states or thoughts a stressed individual may be having.</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 </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Confidence actions are intended to:</a:t>
            </a:r>
            <a:endParaRPr lang="en-US" sz="1800" kern="1200" dirty="0">
              <a:solidFill>
                <a:schemeClr val="tx1"/>
              </a:solidFill>
              <a:effectLst/>
              <a:latin typeface="Georgia"/>
              <a:ea typeface="ヒラギノ角ゴ Pro W3" charset="-128"/>
              <a:cs typeface="ヒラギノ角ゴ Pro W3" charset="-128"/>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Promote realistic hope and build self-esteem that may have been damaged or lost as a result of stress</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Promote confidence in core values and beliefs</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Bolster pride and commitment</a:t>
            </a:r>
            <a:endParaRPr lang="en-US" sz="1600" kern="1200" dirty="0">
              <a:solidFill>
                <a:schemeClr val="tx1"/>
              </a:solidFill>
              <a:effectLst/>
              <a:latin typeface="Georgia"/>
              <a:ea typeface="ヒラギノ角ゴ Pro W3" charset="-128"/>
              <a:cs typeface="ヒラギノ角ゴ Pro W3" charset="0"/>
            </a:endParaRPr>
          </a:p>
          <a:p>
            <a:r>
              <a:rPr lang="en-US" sz="1200" kern="1200" dirty="0">
                <a:solidFill>
                  <a:schemeClr val="tx1"/>
                </a:solidFill>
                <a:effectLst/>
                <a:latin typeface="Georgia"/>
                <a:ea typeface="ヒラギノ角ゴ Pro W3" charset="-128"/>
                <a:cs typeface="ヒラギノ角ゴ Pro W3" charset="-128"/>
              </a:rPr>
              <a:t> </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This slide shows the four components of Confidence:</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 </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The first Confidence component is rebuilding </a:t>
            </a:r>
            <a:r>
              <a:rPr lang="en-US" sz="1200" b="1" kern="1200" dirty="0">
                <a:solidFill>
                  <a:schemeClr val="tx1"/>
                </a:solidFill>
                <a:effectLst/>
                <a:latin typeface="Georgia"/>
                <a:ea typeface="ヒラギノ角ゴ Pro W3" charset="-128"/>
                <a:cs typeface="ヒラギノ角ゴ Pro W3" charset="-128"/>
              </a:rPr>
              <a:t>trust</a:t>
            </a:r>
            <a:r>
              <a:rPr lang="en-US" sz="1200" kern="1200" dirty="0">
                <a:solidFill>
                  <a:schemeClr val="tx1"/>
                </a:solidFill>
                <a:effectLst/>
                <a:latin typeface="Georgia"/>
                <a:ea typeface="ヒラギノ角ゴ Pro W3" charset="-128"/>
                <a:cs typeface="ヒラギノ角ゴ Pro W3" charset="-128"/>
              </a:rPr>
              <a:t>---in coworkers, equipment, leaders, self or mission.</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 </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The second component is rebuilding </a:t>
            </a:r>
            <a:r>
              <a:rPr lang="en-US" sz="1200" b="1" kern="1200" dirty="0">
                <a:solidFill>
                  <a:schemeClr val="tx1"/>
                </a:solidFill>
                <a:effectLst/>
                <a:latin typeface="Georgia"/>
                <a:ea typeface="ヒラギノ角ゴ Pro W3" charset="-128"/>
                <a:cs typeface="ヒラギノ角ゴ Pro W3" charset="-128"/>
              </a:rPr>
              <a:t>hope</a:t>
            </a:r>
            <a:r>
              <a:rPr lang="en-US" sz="1200" kern="1200" dirty="0">
                <a:solidFill>
                  <a:schemeClr val="tx1"/>
                </a:solidFill>
                <a:effectLst/>
                <a:latin typeface="Georgia"/>
                <a:ea typeface="ヒラギノ角ゴ Pro W3" charset="-128"/>
                <a:cs typeface="ヒラギノ角ゴ Pro W3" charset="-128"/>
              </a:rPr>
              <a:t>, which can often be done through forgiving oneself or others or imagining a hopeful future.</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 </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The third component is aimed at rebuilding </a:t>
            </a:r>
            <a:r>
              <a:rPr lang="en-US" sz="1200" b="1" kern="1200" dirty="0">
                <a:solidFill>
                  <a:schemeClr val="tx1"/>
                </a:solidFill>
                <a:effectLst/>
                <a:latin typeface="Georgia"/>
                <a:ea typeface="ヒラギノ角ゴ Pro W3" charset="-128"/>
                <a:cs typeface="ヒラギノ角ゴ Pro W3" charset="-128"/>
              </a:rPr>
              <a:t>self-worth</a:t>
            </a:r>
            <a:r>
              <a:rPr lang="en-US" sz="1200" kern="1200" dirty="0">
                <a:solidFill>
                  <a:schemeClr val="tx1"/>
                </a:solidFill>
                <a:effectLst/>
                <a:latin typeface="Georgia"/>
                <a:ea typeface="ヒラギノ角ゴ Pro W3" charset="-128"/>
                <a:cs typeface="ヒラギノ角ゴ Pro W3" charset="-128"/>
              </a:rPr>
              <a:t>, which includes belief in self, an accurate and mostly positive self-image, self-respect, and an awareness of the steps necessary to begin to achieve priorities and goals.</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 </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The fourth component is aimed at rebuilding or facilitating </a:t>
            </a:r>
            <a:r>
              <a:rPr lang="en-US" sz="1200" b="1" kern="1200" dirty="0">
                <a:solidFill>
                  <a:schemeClr val="tx1"/>
                </a:solidFill>
                <a:effectLst/>
                <a:latin typeface="Georgia"/>
                <a:ea typeface="ヒラギノ角ゴ Pro W3" charset="-128"/>
                <a:cs typeface="ヒラギノ角ゴ Pro W3" charset="-128"/>
              </a:rPr>
              <a:t>meaning-making</a:t>
            </a:r>
            <a:r>
              <a:rPr lang="en-US" sz="1200" kern="1200" dirty="0">
                <a:solidFill>
                  <a:schemeClr val="tx1"/>
                </a:solidFill>
                <a:effectLst/>
                <a:latin typeface="Georgia"/>
                <a:ea typeface="ヒラギノ角ゴ Pro W3" charset="-128"/>
                <a:cs typeface="ヒラギノ角ゴ Pro W3" charset="-128"/>
              </a:rPr>
              <a:t>, which includes the process of making sense of life; having a feeling of purpose or faith; holding a spiritual perspective related to life or a belief in strong others and/or a higher power who will intervene on the person’s behalf.</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 </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All of these functions lead to a better sense of hope or confidence in self, others, life or spiritual sources of solace.</a:t>
            </a:r>
            <a:endParaRPr lang="en-US" sz="1800" kern="1200" dirty="0">
              <a:solidFill>
                <a:schemeClr val="tx1"/>
              </a:solidFill>
              <a:effectLst/>
              <a:latin typeface="Georgia"/>
              <a:ea typeface="ヒラギノ角ゴ Pro W3" charset="-128"/>
              <a:cs typeface="ヒラギノ角ゴ Pro W3" charset="-128"/>
            </a:endParaRPr>
          </a:p>
        </p:txBody>
      </p:sp>
    </p:spTree>
    <p:extLst>
      <p:ext uri="{BB962C8B-B14F-4D97-AF65-F5344CB8AC3E}">
        <p14:creationId xmlns:p14="http://schemas.microsoft.com/office/powerpoint/2010/main" val="3991656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Potential SFA Confidence Actions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Georgia"/>
                <a:ea typeface="ヒラギノ角ゴ Pro W3" charset="-128"/>
                <a:cs typeface="ヒラギノ角ゴ Pro W3" charset="-128"/>
              </a:rPr>
              <a:t>Confidence involves helping a person feel more hope or confidence in themselves, work, leadership, or life. It is often only in conversations with trusted or respected coworkers that a person can rebuild confidence, therefore taking the time to build confidence in a coworker can have a big impact on their life if done well. As with other SFA actions, depending on the context, your relationship, and your personalities, there are many potential ways to help a person rebuild confidence, such as:</a:t>
            </a:r>
            <a:endParaRPr lang="en-US" sz="2000" b="0" kern="1200" dirty="0">
              <a:solidFill>
                <a:schemeClr val="tx1"/>
              </a:solidFill>
              <a:effectLst/>
              <a:latin typeface="Georgia"/>
              <a:ea typeface="ヒラギノ角ゴ Pro W3" charset="-128"/>
              <a:cs typeface="ヒラギノ角ゴ Pro W3" charset="-128"/>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Helping a person feel more confident in themselves by pointing out what they're good at</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Telling them that what they are experiencing is expectable and understandable, given the circumstances</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Helping them honor or make meaning of a loss on the job or at home</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Helping them see the way that they're viewing the world or themselves differently</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Encouraging them to find better ways to cope with what's going on</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Avoiding judging them yourself, and helping them reduce their guilt about their own actions if they feel responsible for something that has happened</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Reducing rumors or misunderstandings that others have about the person, or distortions that the person holds that negatively affect their self-esteem or ability to cope</a:t>
            </a:r>
            <a:endParaRPr lang="en-US" sz="1600" kern="1200" dirty="0">
              <a:solidFill>
                <a:schemeClr val="tx1"/>
              </a:solidFill>
              <a:effectLst/>
              <a:latin typeface="Georgia"/>
              <a:ea typeface="ヒラギノ角ゴ Pro W3" charset="-128"/>
              <a:cs typeface="ヒラギノ角ゴ Pro W3" charset="0"/>
            </a:endParaRPr>
          </a:p>
        </p:txBody>
      </p:sp>
      <p:sp>
        <p:nvSpPr>
          <p:cNvPr id="4" name="Slide Number Placeholder 3"/>
          <p:cNvSpPr>
            <a:spLocks noGrp="1"/>
          </p:cNvSpPr>
          <p:nvPr>
            <p:ph type="sldNum" sz="quarter" idx="10"/>
          </p:nvPr>
        </p:nvSpPr>
        <p:spPr/>
        <p:txBody>
          <a:bodyPr/>
          <a:lstStyle/>
          <a:p>
            <a:fld id="{9E01CB36-DDDC-4145-8764-D8A238385056}" type="slidenum">
              <a:rPr lang="en-US" smtClean="0"/>
              <a:t>17</a:t>
            </a:fld>
            <a:endParaRPr lang="en-US"/>
          </a:p>
        </p:txBody>
      </p:sp>
    </p:spTree>
    <p:extLst>
      <p:ext uri="{BB962C8B-B14F-4D97-AF65-F5344CB8AC3E}">
        <p14:creationId xmlns:p14="http://schemas.microsoft.com/office/powerpoint/2010/main" val="3875921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82A24-81BF-8C49-BC50-58B1A5E2853C}" type="slidenum">
              <a:rPr lang="en-US"/>
              <a:pPr/>
              <a:t>18</a:t>
            </a:fld>
            <a:endParaRPr lang="en-US"/>
          </a:p>
        </p:txBody>
      </p:sp>
      <p:sp>
        <p:nvSpPr>
          <p:cNvPr id="299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99011" name="Rectangle 3"/>
          <p:cNvSpPr>
            <a:spLocks noGrp="1" noChangeArrowheads="1"/>
          </p:cNvSpPr>
          <p:nvPr>
            <p:ph type="body" idx="1"/>
          </p:nvPr>
        </p:nvSpPr>
        <p:spPr bwMode="auto">
          <a:xfrm>
            <a:off x="685800" y="4343401"/>
            <a:ext cx="5486400" cy="4114800"/>
          </a:xfrm>
          <a:prstGeom prst="rect">
            <a:avLst/>
          </a:prstGeom>
          <a:solidFill>
            <a:srgbClr val="FFFFFF"/>
          </a:solidFill>
          <a:ln>
            <a:solidFill>
              <a:srgbClr val="000000"/>
            </a:solidFill>
            <a:miter lim="800000"/>
            <a:headEnd/>
            <a:tailEnd/>
          </a:ln>
        </p:spPr>
        <p:txBody>
          <a:bodyPr/>
          <a:lstStyle/>
          <a:p>
            <a:r>
              <a:rPr lang="en-US" b="1" kern="1200" dirty="0">
                <a:solidFill>
                  <a:srgbClr val="000000"/>
                </a:solidFill>
                <a:latin typeface="+mn-lt"/>
                <a:ea typeface="+mn-ea"/>
                <a:cs typeface="+mn-cs"/>
              </a:rPr>
              <a:t>SFA Next</a:t>
            </a:r>
            <a:r>
              <a:rPr lang="en-US" b="1" kern="1200" baseline="0" dirty="0">
                <a:solidFill>
                  <a:srgbClr val="000000"/>
                </a:solidFill>
                <a:latin typeface="+mn-lt"/>
                <a:ea typeface="+mn-ea"/>
                <a:cs typeface="+mn-cs"/>
              </a:rPr>
              <a:t> Steps</a:t>
            </a:r>
            <a:endParaRPr lang="en-US" b="1" kern="1200" dirty="0">
              <a:solidFill>
                <a:srgbClr val="000000"/>
              </a:solidFill>
              <a:latin typeface="+mn-lt"/>
              <a:ea typeface="+mn-ea"/>
              <a:cs typeface="+mn-cs"/>
            </a:endParaRPr>
          </a:p>
          <a:p>
            <a:endParaRPr lang="en-US" b="1" kern="1200" dirty="0">
              <a:solidFill>
                <a:srgbClr val="000000"/>
              </a:solidFill>
              <a:latin typeface="+mn-lt"/>
              <a:ea typeface="+mn-ea"/>
              <a:cs typeface="+mn-cs"/>
            </a:endParaRPr>
          </a:p>
          <a:p>
            <a:r>
              <a:rPr lang="en-US" sz="1200" i="1" kern="1200" dirty="0">
                <a:solidFill>
                  <a:schemeClr val="tx1"/>
                </a:solidFill>
                <a:effectLst/>
                <a:latin typeface="Georgia"/>
                <a:ea typeface="ヒラギノ角ゴ Pro W3" charset="-128"/>
                <a:cs typeface="ヒラギノ角ゴ Pro W3" charset="-128"/>
              </a:rPr>
              <a:t>Engage in a discussion of where to go next with SFA. This could include further training with all or specific individuals, organization-wide initiation of SFA for self-care and coworker support or utilizing SFA in group formats or specific programs.</a:t>
            </a:r>
            <a:endParaRPr lang="en-US" sz="1200" kern="1200" dirty="0">
              <a:solidFill>
                <a:schemeClr val="tx1"/>
              </a:solidFill>
              <a:effectLst/>
              <a:latin typeface="Georgia"/>
              <a:ea typeface="ヒラギノ角ゴ Pro W3" charset="-128"/>
              <a:cs typeface="ヒラギノ角ゴ Pro W3" charset="-128"/>
            </a:endParaRPr>
          </a:p>
        </p:txBody>
      </p:sp>
    </p:spTree>
    <p:extLst>
      <p:ext uri="{BB962C8B-B14F-4D97-AF65-F5344CB8AC3E}">
        <p14:creationId xmlns:p14="http://schemas.microsoft.com/office/powerpoint/2010/main" val="285802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lnSpcReduction="10000"/>
          </a:bodyPr>
          <a:lstStyle/>
          <a:p>
            <a:r>
              <a:rPr lang="en-US" b="1" dirty="0">
                <a:latin typeface="Arial" charset="0"/>
                <a:ea typeface="ヒラギノ角ゴ Pro W3" charset="0"/>
                <a:cs typeface="ヒラギノ角ゴ Pro W3" charset="0"/>
              </a:rPr>
              <a:t>What is Stress First Aid?</a:t>
            </a:r>
          </a:p>
          <a:p>
            <a:endParaRPr lang="en-US" baseline="0" dirty="0">
              <a:ea typeface="ヒラギノ角ゴ Pro W3" charset="0"/>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SFA is a framework to improve recovery from stress reactions, both in oneself and in coworkers. It was based on research supporting the value of key elements that are related to recovery from different types of ongoing adversity. The framework aims to support and validate good friendship, mentorship, and leadership actions. </a:t>
            </a: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The potential strategies identified within each element were derived via focus groups with personnel from military, fire/rescue, law enforcement, health care, rail, and pretrial/probation settings.</a:t>
            </a: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SFA fosters longevity on the job – in potentially stressful work environments, the value of reducing the impact of stress translates into a stronger workforce, less turnover, more productivity, and less likelihood of employees leaving the job prematurely.</a:t>
            </a: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SFA can reduce stigma by changing culture. When it becomes part of training from the start of a career, acknowledgement of stress and stress reactions becomes a matter of fact, common sense approach that reduces stigma. SFA creates a common language with which to discuss stress and stress reactions in an efficient way.</a:t>
            </a: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SFA addresses stress reactions before they create larger problems that can derail health, relationships, or a career.</a:t>
            </a:r>
          </a:p>
        </p:txBody>
      </p:sp>
      <p:sp>
        <p:nvSpPr>
          <p:cNvPr id="1126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298" eaLnBrk="0" hangingPunct="0">
              <a:defRPr sz="2500">
                <a:solidFill>
                  <a:schemeClr val="tx1"/>
                </a:solidFill>
                <a:latin typeface="Arial" charset="0"/>
                <a:ea typeface="ヒラギノ角ゴ Pro W3" charset="0"/>
                <a:cs typeface="ヒラギノ角ゴ Pro W3" charset="0"/>
              </a:defRPr>
            </a:lvl1pPr>
            <a:lvl2pPr marL="751728" indent="-289126" defTabSz="949298" eaLnBrk="0" hangingPunct="0">
              <a:defRPr sz="2500">
                <a:solidFill>
                  <a:schemeClr val="tx1"/>
                </a:solidFill>
                <a:latin typeface="Arial" charset="0"/>
                <a:ea typeface="ヒラギノ角ゴ Pro W3" charset="0"/>
                <a:cs typeface="ヒラギノ角ゴ Pro W3" charset="0"/>
              </a:defRPr>
            </a:lvl2pPr>
            <a:lvl3pPr marL="1156504" indent="-231301" defTabSz="949298" eaLnBrk="0" hangingPunct="0">
              <a:defRPr sz="2500">
                <a:solidFill>
                  <a:schemeClr val="tx1"/>
                </a:solidFill>
                <a:latin typeface="Arial" charset="0"/>
                <a:ea typeface="ヒラギノ角ゴ Pro W3" charset="0"/>
                <a:cs typeface="ヒラギノ角ゴ Pro W3" charset="0"/>
              </a:defRPr>
            </a:lvl3pPr>
            <a:lvl4pPr marL="1619107" indent="-231301" defTabSz="949298" eaLnBrk="0" hangingPunct="0">
              <a:defRPr sz="2500">
                <a:solidFill>
                  <a:schemeClr val="tx1"/>
                </a:solidFill>
                <a:latin typeface="Arial" charset="0"/>
                <a:ea typeface="ヒラギノ角ゴ Pro W3" charset="0"/>
                <a:cs typeface="ヒラギノ角ゴ Pro W3" charset="0"/>
              </a:defRPr>
            </a:lvl4pPr>
            <a:lvl5pPr marL="2081709" indent="-231301" defTabSz="949298" eaLnBrk="0" hangingPunct="0">
              <a:defRPr sz="2500">
                <a:solidFill>
                  <a:schemeClr val="tx1"/>
                </a:solidFill>
                <a:latin typeface="Arial" charset="0"/>
                <a:ea typeface="ヒラギノ角ゴ Pro W3" charset="0"/>
                <a:cs typeface="ヒラギノ角ゴ Pro W3" charset="0"/>
              </a:defRPr>
            </a:lvl5pPr>
            <a:lvl6pPr marL="2544310"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3006913"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469515"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3932118"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pPr eaLnBrk="1" hangingPunct="1"/>
            <a:fld id="{C897CB6E-6D7F-A849-9C01-C4799FB80366}" type="slidenum">
              <a:rPr lang="en-US" sz="900"/>
              <a:pPr eaLnBrk="1" hangingPunct="1"/>
              <a:t>2</a:t>
            </a:fld>
            <a:endParaRPr lang="en-US" sz="900"/>
          </a:p>
        </p:txBody>
      </p:sp>
    </p:spTree>
    <p:extLst>
      <p:ext uri="{BB962C8B-B14F-4D97-AF65-F5344CB8AC3E}">
        <p14:creationId xmlns:p14="http://schemas.microsoft.com/office/powerpoint/2010/main" val="221340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1315" name="Notes Placeholder 2"/>
          <p:cNvSpPr>
            <a:spLocks noGrp="1"/>
          </p:cNvSpPr>
          <p:nvPr>
            <p:ph type="body" idx="1"/>
          </p:nvPr>
        </p:nvSpPr>
        <p:spPr bwMode="auto">
          <a:xfrm>
            <a:off x="685800" y="4388193"/>
            <a:ext cx="5486400" cy="36004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10000"/>
          </a:bodyPr>
          <a:lstStyle/>
          <a:p>
            <a:pPr marL="334963" marR="0" indent="-334963" algn="l" defTabSz="457200" rtl="0" eaLnBrk="1" fontAlgn="auto" latinLnBrk="0" hangingPunct="1">
              <a:lnSpc>
                <a:spcPct val="80000"/>
              </a:lnSpc>
              <a:spcBef>
                <a:spcPts val="0"/>
              </a:spcBef>
              <a:spcAft>
                <a:spcPts val="0"/>
              </a:spcAft>
              <a:buClrTx/>
              <a:buSzTx/>
              <a:buFontTx/>
              <a:buNone/>
              <a:tabLst/>
              <a:defRPr/>
            </a:pPr>
            <a:r>
              <a:rPr lang="en-US" sz="1300" b="1" dirty="0">
                <a:latin typeface="Calibri" charset="0"/>
                <a:ea typeface="ＭＳ Ｐゴシック" charset="0"/>
                <a:cs typeface="ＭＳ Ｐゴシック" charset="0"/>
              </a:rPr>
              <a:t>Characteristics of Stress First</a:t>
            </a:r>
            <a:r>
              <a:rPr lang="en-US" sz="1300" b="1" baseline="0" dirty="0">
                <a:latin typeface="Calibri" charset="0"/>
                <a:ea typeface="ＭＳ Ｐゴシック" charset="0"/>
                <a:cs typeface="ＭＳ Ｐゴシック" charset="0"/>
              </a:rPr>
              <a:t> Aid</a:t>
            </a:r>
            <a:endParaRPr lang="en-US" sz="1300" baseline="0" dirty="0">
              <a:latin typeface="Calibri" charset="0"/>
              <a:ea typeface="ＭＳ Ｐゴシック" charset="0"/>
              <a:cs typeface="ＭＳ Ｐゴシック" charset="0"/>
            </a:endParaRPr>
          </a:p>
          <a:p>
            <a:pPr marL="334963" indent="-334963">
              <a:lnSpc>
                <a:spcPct val="80000"/>
              </a:lnSpc>
            </a:pPr>
            <a:endParaRPr lang="en-US" sz="1300" dirty="0">
              <a:latin typeface="Calibri" charset="0"/>
              <a:ea typeface="ＭＳ Ｐゴシック" charset="0"/>
              <a:cs typeface="ＭＳ Ｐゴシック" charset="0"/>
            </a:endParaRPr>
          </a:p>
          <a:p>
            <a:pPr marL="17145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Flexibility and “tiny steps” are emphasized – SFA should always be tailored in a flexible way to fit your personality and style, as well as your capacity to help others in any given moment. It should look different for each person who implements it and within each context it’s implemented in.</a:t>
            </a:r>
          </a:p>
          <a:p>
            <a:pPr marL="17145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The timing and context are important to how one uses SFA – what you can achieve with any interaction depends on many factors, such as how much time you have, where you are, how open a person is to hearing what you have to say, and how long after the incident the conversation takes place.</a:t>
            </a:r>
          </a:p>
          <a:p>
            <a:pPr marL="17145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Mentoring and problem solving are highlighted. Your role may be to provide immediate support and possible assistance (either verbally or through your actions) to someone reacting to overwhelming stress in a highly stressful moment. Or you may need to help a coworker problem solve and manage tasks that seem overwhelming to them when they’ve been under significant stress for an extended period of time.</a:t>
            </a:r>
          </a:p>
          <a:p>
            <a:pPr marL="17145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SFA is not meant to address all ranges of issues – it is a first aid model, and not designed to deal with lifelong problems, personality issues, serious mental health issues, or complex problems that would require more intensive interventions.</a:t>
            </a:r>
          </a:p>
          <a:p>
            <a:pPr marL="17145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Bridging to higher care is recommended when indicated – always think in terms of referring a person on to an employee assistance program (EAP) or mental health provider or other professional if they are having difficulty adjusting and are experiencing disabling or persistent stress reactions. Effective, short term treatments are available. Being a bridge to that type of care may be your most helpful SFA action.</a:t>
            </a:r>
          </a:p>
          <a:p>
            <a:pPr marL="334963" indent="-334963">
              <a:lnSpc>
                <a:spcPct val="80000"/>
              </a:lnSpc>
            </a:pPr>
            <a:endParaRPr lang="en-US" sz="1300" dirty="0">
              <a:latin typeface="Calibri" charset="0"/>
              <a:ea typeface="ＭＳ Ｐゴシック" charset="0"/>
              <a:cs typeface="ＭＳ Ｐゴシック" charset="0"/>
            </a:endParaRPr>
          </a:p>
        </p:txBody>
      </p:sp>
      <p:sp>
        <p:nvSpPr>
          <p:cNvPr id="141316" name="Slide Number Placeholder 5"/>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fld id="{DFC41F5E-57E4-2F41-922C-A598CD8F46FA}" type="slidenum">
              <a:rPr lang="en-US" sz="1300"/>
              <a:pPr algn="r" defTabSz="914400" eaLnBrk="1" hangingPunct="1"/>
              <a:t>3</a:t>
            </a:fld>
            <a:endParaRPr lang="en-US" sz="1300"/>
          </a:p>
        </p:txBody>
      </p:sp>
      <p:sp>
        <p:nvSpPr>
          <p:cNvPr id="141317"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9D91A7-DD06-BB44-813A-1005CC6730FA}" type="slidenum">
              <a:rPr lang="en-US" sz="1200"/>
              <a:pPr eaLnBrk="1" hangingPunct="1"/>
              <a:t>3</a:t>
            </a:fld>
            <a:endParaRPr lang="en-US" sz="1200" dirty="0"/>
          </a:p>
        </p:txBody>
      </p:sp>
    </p:spTree>
    <p:extLst>
      <p:ext uri="{BB962C8B-B14F-4D97-AF65-F5344CB8AC3E}">
        <p14:creationId xmlns:p14="http://schemas.microsoft.com/office/powerpoint/2010/main" val="112229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0DDA8-C3E2-42B0-BA9B-552324AD0CB1}" type="slidenum">
              <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ＭＳ Ｐゴシック" pitchFamily="127" charset="-128"/>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ＭＳ Ｐゴシック" pitchFamily="127" charset="-128"/>
            </a:endParaRPr>
          </a:p>
        </p:txBody>
      </p:sp>
      <p:sp>
        <p:nvSpPr>
          <p:cNvPr id="45059" name="Rectangle 7"/>
          <p:cNvSpPr txBox="1">
            <a:spLocks noGrp="1" noChangeArrowheads="1"/>
          </p:cNvSpPr>
          <p:nvPr/>
        </p:nvSpPr>
        <p:spPr bwMode="auto">
          <a:xfrm>
            <a:off x="3886815" y="8687110"/>
            <a:ext cx="2971185" cy="456890"/>
          </a:xfrm>
          <a:prstGeom prst="rect">
            <a:avLst/>
          </a:prstGeom>
          <a:noFill/>
          <a:ln w="9525">
            <a:noFill/>
            <a:miter lim="800000"/>
            <a:headEnd/>
            <a:tailEnd/>
          </a:ln>
        </p:spPr>
        <p:txBody>
          <a:bodyPr lIns="91420" tIns="45710" rIns="91420" bIns="45710" anchor="b">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BF74F9-49DD-4C98-BA9A-F60BD7D61E3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50" name="Rectangle 3"/>
          <p:cNvSpPr>
            <a:spLocks noGrp="1" noChangeArrowheads="1"/>
          </p:cNvSpPr>
          <p:nvPr>
            <p:ph type="body" idx="1"/>
          </p:nvPr>
        </p:nvSpPr>
        <p:spPr bwMode="auto">
          <a:xfrm>
            <a:off x="698157" y="4400550"/>
            <a:ext cx="5486400" cy="3600450"/>
          </a:xfrm>
        </p:spPr>
        <p:txBody>
          <a:bodyPr>
            <a:normAutofit fontScale="47500" lnSpcReduction="20000"/>
          </a:bodyPr>
          <a:lstStyle/>
          <a:p>
            <a:pPr>
              <a:defRPr/>
            </a:pPr>
            <a:r>
              <a:rPr lang="en-US" b="1" dirty="0"/>
              <a:t>Stress Continuum Model</a:t>
            </a:r>
          </a:p>
          <a:p>
            <a:pPr>
              <a:defRPr/>
            </a:pPr>
            <a:endParaRPr lang="en-US" dirty="0"/>
          </a:p>
          <a:p>
            <a:pPr marL="17145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The Stress Continuum Model was developed as a visual tool for assessing an individual's stress experiences, zones of stress, and stress responses.  It forms   the foundation for Stress First Aid. It also indicates that four possible types of stress “injury,” trauma, loss, inner conflict / moral injury, and long-term chronic stress, or “wear and tear,” might move a person from the Yellow Zone of stress the Orange or Red Zones.</a:t>
            </a:r>
          </a:p>
          <a:p>
            <a:pPr marL="171450" indent="-171450">
              <a:buFont typeface="Arial" panose="020B0604020202020204" pitchFamily="34" charset="0"/>
              <a:buChar char="•"/>
            </a:pPr>
            <a:endParaRPr lang="en-US" sz="1200" kern="1200" dirty="0">
              <a:solidFill>
                <a:schemeClr val="tx1"/>
              </a:solidFill>
              <a:effectLst/>
              <a:latin typeface="Georgia"/>
              <a:ea typeface="ヒラギノ角ゴ Pro W3" charset="-128"/>
              <a:cs typeface="ヒラギノ角ゴ Pro W3" charset="-128"/>
            </a:endParaRPr>
          </a:p>
          <a:p>
            <a:pPr marL="17145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Stress responses lie along a spectrum of severity and type — from transient and mild to chronic and debilitating. The continuum has four zones:  Ready (Green), Reacting (Yellow), Injured (Orange) and Ill (Red). It is important to note that 100% of people will react when faced with significantly stressful experiences. However, the way in which they respond will depend on many factors, including how prepared they are for the stressor and how they interpret       it. A person’s reaction can range relatively rapidly from Green to Yellow to Orange to Red and back again.</a:t>
            </a:r>
          </a:p>
          <a:p>
            <a:pPr marL="171450" indent="-171450">
              <a:buFont typeface="Arial" panose="020B0604020202020204" pitchFamily="34" charset="0"/>
              <a:buChar char="•"/>
            </a:pPr>
            <a:endParaRPr lang="en-US" sz="1200" kern="1200" dirty="0">
              <a:solidFill>
                <a:schemeClr val="tx1"/>
              </a:solidFill>
              <a:effectLst/>
              <a:latin typeface="Georgia"/>
              <a:ea typeface="ヒラギノ角ゴ Pro W3" charset="-128"/>
              <a:cs typeface="ヒラギノ角ゴ Pro W3" charset="-128"/>
            </a:endParaRPr>
          </a:p>
          <a:p>
            <a:pPr marL="17145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Stress First Aid was adapted from the Navy/Marine Corps Combat Operational Stress First Aid (COSFA). The Stress Continuum Model was developed as a visual tool for assessing an individual's stress responses and forms the foundation for both COSFA and SFA.  It was also designed to  reduce stigma by  showing that people can go in and out of ranges of stress reactions frequently, based on a variety of factors.</a:t>
            </a:r>
          </a:p>
          <a:p>
            <a:pPr marL="171450" indent="-171450">
              <a:buFont typeface="Arial" panose="020B0604020202020204" pitchFamily="34" charset="0"/>
              <a:buChar char="•"/>
            </a:pPr>
            <a:endParaRPr lang="en-US" sz="1200" kern="1200" dirty="0">
              <a:solidFill>
                <a:schemeClr val="tx1"/>
              </a:solidFill>
              <a:effectLst/>
              <a:latin typeface="Georgia"/>
              <a:ea typeface="ヒラギノ角ゴ Pro W3" charset="-128"/>
              <a:cs typeface="ヒラギノ角ゴ Pro W3" charset="-128"/>
            </a:endParaRPr>
          </a:p>
          <a:p>
            <a:pPr marL="17145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This Model acknowledges that within this range of reactions to stress, a person can go from being in optimal functioning---feeling good, mentally and physically fit, mission focused, calm, and motivated---into what's called the Yellow Zone. In the Yellow Zone a person can feel more irritable anxious or down, have a loss of motivation, loss of focus, have trouble sleeping, or have muscle tension or other physical changes, but these are transient reactions.</a:t>
            </a:r>
          </a:p>
          <a:p>
            <a:pPr marL="171450" indent="-171450">
              <a:buFont typeface="Arial" panose="020B0604020202020204" pitchFamily="34" charset="0"/>
              <a:buChar char="•"/>
            </a:pPr>
            <a:endParaRPr lang="en-US" sz="1200" kern="1200" dirty="0">
              <a:solidFill>
                <a:schemeClr val="tx1"/>
              </a:solidFill>
              <a:effectLst/>
              <a:latin typeface="Georgia"/>
              <a:ea typeface="ヒラギノ角ゴ Pro W3" charset="-128"/>
              <a:cs typeface="ヒラギノ角ゴ Pro W3" charset="-128"/>
            </a:endParaRPr>
          </a:p>
          <a:p>
            <a:pPr marL="17145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Movement into the Orange Zone is usually caused by an accumulation of different types of stressors or a pretty severe stressor. In the Orange Zone    you start to see more severe and persistent distress or impairment, the person doesn't feel like themselves, or they have a loss of control of their stress reactions. They might feel strong panic on depression, rage, guilt, or blame. In this zone it starts to feel like the stress "leaves a scar,” and the person is at high risk for having trouble functioning and strong or persistent distress.</a:t>
            </a:r>
          </a:p>
          <a:p>
            <a:pPr marL="171450" indent="-171450">
              <a:buFont typeface="Arial" panose="020B0604020202020204" pitchFamily="34" charset="0"/>
              <a:buChar char="•"/>
            </a:pPr>
            <a:endParaRPr lang="en-US" sz="1200" kern="1200" dirty="0">
              <a:solidFill>
                <a:schemeClr val="tx1"/>
              </a:solidFill>
              <a:effectLst/>
              <a:latin typeface="Georgia"/>
              <a:ea typeface="ヒラギノ角ゴ Pro W3" charset="-128"/>
              <a:cs typeface="ヒラギノ角ゴ Pro W3" charset="-128"/>
            </a:endParaRPr>
          </a:p>
          <a:p>
            <a:pPr marL="17145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The Red Zone is usually reserved for diagnoses like PTSD, depression, anxiety, or substance abuse. What signifies a person being Red Zone is that their symptoms are very persistent or worsen over time, the person experiences severe distress, or has significant difficulty functioning at work or in their home   life.</a:t>
            </a:r>
          </a:p>
          <a:p>
            <a:pPr marL="171450" indent="-171450">
              <a:buFont typeface="Arial" panose="020B0604020202020204" pitchFamily="34" charset="0"/>
              <a:buChar char="•"/>
            </a:pPr>
            <a:endParaRPr lang="en-US" sz="1200" kern="1200" dirty="0">
              <a:solidFill>
                <a:schemeClr val="tx1"/>
              </a:solidFill>
              <a:effectLst/>
              <a:latin typeface="Georgia"/>
              <a:ea typeface="ヒラギノ角ゴ Pro W3" charset="-128"/>
              <a:cs typeface="ヒラギノ角ゴ Pro W3" charset="-128"/>
            </a:endParaRPr>
          </a:p>
          <a:p>
            <a:pPr marL="17145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The Stress First Aid model was designed to help people move themselves or their coworkers from the Red and Orange Zones back to the Yellow or Green Zones.</a:t>
            </a:r>
          </a:p>
          <a:p>
            <a:pPr marL="171450" indent="-171450">
              <a:buFont typeface="Arial" panose="020B0604020202020204" pitchFamily="34" charset="0"/>
              <a:buChar char="•"/>
            </a:pPr>
            <a:endParaRPr lang="en-US" sz="1200" kern="1200" dirty="0">
              <a:solidFill>
                <a:schemeClr val="tx1"/>
              </a:solidFill>
              <a:effectLst/>
              <a:latin typeface="Georgia"/>
              <a:ea typeface="ヒラギノ角ゴ Pro W3" charset="-128"/>
              <a:cs typeface="ヒラギノ角ゴ Pro W3" charset="-128"/>
            </a:endParaRPr>
          </a:p>
          <a:p>
            <a:pPr marL="17145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The ethos in many high stress work cultures has been that after a difficult event, one should be able to “tough it out.” This is still the case in many settings, where the stigma associated with reacting to stress or stress injury behaviors is still very real and people will try to conceal stress reactions from supervisors to avoid medical or psychological intervention.</a:t>
            </a:r>
          </a:p>
          <a:p>
            <a:pPr marL="171450" indent="-171450">
              <a:buFont typeface="Arial" panose="020B0604020202020204" pitchFamily="34" charset="0"/>
              <a:buChar char="•"/>
            </a:pPr>
            <a:endParaRPr lang="en-US" sz="1200" kern="1200" dirty="0">
              <a:solidFill>
                <a:schemeClr val="tx1"/>
              </a:solidFill>
              <a:effectLst/>
              <a:latin typeface="Georgia"/>
              <a:ea typeface="ヒラギノ角ゴ Pro W3" charset="-128"/>
              <a:cs typeface="ヒラギノ角ゴ Pro W3" charset="-128"/>
            </a:endParaRPr>
          </a:p>
          <a:p>
            <a:pPr marL="17145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128"/>
              </a:rPr>
              <a:t>However, it is usually not possible to keep these behaviors hidden for long from family members, coworkers. and friends. When a coworker recognizes that someone is in trouble, it is important to try to assist in some way. Getting this individual connected with the next level of help as soon as possible may help prevent their reaction from progressing into the Red Zone. And once an individual has moved into the Red Zone, the goal is to help get them into treatment as soon as possible.</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9880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4325" y="36513"/>
            <a:ext cx="1439863" cy="1079500"/>
          </a:xfrm>
        </p:spPr>
      </p:sp>
      <p:sp>
        <p:nvSpPr>
          <p:cNvPr id="3" name="Notes Placeholder 2"/>
          <p:cNvSpPr>
            <a:spLocks noGrp="1"/>
          </p:cNvSpPr>
          <p:nvPr>
            <p:ph type="body" idx="1"/>
          </p:nvPr>
        </p:nvSpPr>
        <p:spPr>
          <a:xfrm>
            <a:off x="350931" y="775180"/>
            <a:ext cx="5913120" cy="8245251"/>
          </a:xfrm>
        </p:spPr>
        <p:txBody>
          <a:bodyPr>
            <a:normAutofit fontScale="85000" lnSpcReduction="20000"/>
          </a:bodyPr>
          <a:lstStyle/>
          <a:p>
            <a:r>
              <a:rPr lang="en-US" sz="1100" b="1" kern="1200" dirty="0">
                <a:solidFill>
                  <a:schemeClr val="tx1"/>
                </a:solidFill>
                <a:effectLst/>
                <a:latin typeface="+mn-lt"/>
                <a:ea typeface="+mn-ea"/>
                <a:cs typeface="+mn-cs"/>
              </a:rPr>
              <a:t>The Stress First Aid Model</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r>
              <a:rPr lang="en-US" sz="1200" kern="1200" dirty="0">
                <a:solidFill>
                  <a:schemeClr val="tx1"/>
                </a:solidFill>
                <a:effectLst/>
                <a:latin typeface="Georgia"/>
                <a:ea typeface="ヒラギノ角ゴ Pro W3" charset="-128"/>
                <a:cs typeface="ヒラギノ角ゴ Pro W3" charset="-128"/>
              </a:rPr>
              <a:t>Stress First Aid is based on research literature that says that people tend to do better in ongoing, stressful circumstances when they have </a:t>
            </a:r>
            <a:r>
              <a:rPr lang="en-US" sz="1200" i="1" kern="1200" dirty="0">
                <a:solidFill>
                  <a:schemeClr val="tx1"/>
                </a:solidFill>
                <a:effectLst/>
                <a:latin typeface="Georgia"/>
                <a:ea typeface="ヒラギノ角ゴ Pro W3" charset="-128"/>
                <a:cs typeface="ヒラギノ角ゴ Pro W3" charset="-128"/>
              </a:rPr>
              <a:t>one or more </a:t>
            </a:r>
            <a:r>
              <a:rPr lang="en-US" sz="1200" kern="1200" dirty="0">
                <a:solidFill>
                  <a:schemeClr val="tx1"/>
                </a:solidFill>
                <a:effectLst/>
                <a:latin typeface="Georgia"/>
                <a:ea typeface="ヒラギノ角ゴ Pro W3" charset="-128"/>
                <a:cs typeface="ヒラギノ角ゴ Pro W3" charset="-128"/>
              </a:rPr>
              <a:t>of “five essential elements” to counteract the adversity. Those elements are:</a:t>
            </a:r>
          </a:p>
          <a:p>
            <a:pPr marL="228600" lvl="0" indent="-228600">
              <a:buFont typeface="+mj-lt"/>
              <a:buAutoNum type="arabicPeriod"/>
            </a:pPr>
            <a:r>
              <a:rPr lang="en-US" sz="1200" kern="1200" dirty="0">
                <a:solidFill>
                  <a:schemeClr val="tx1"/>
                </a:solidFill>
                <a:effectLst/>
                <a:latin typeface="Georgia"/>
                <a:ea typeface="ヒラギノ角ゴ Pro W3" charset="-128"/>
                <a:cs typeface="ヒラギノ角ゴ Pro W3" charset="-128"/>
              </a:rPr>
              <a:t>Being able to move towards a greater feeling of safety</a:t>
            </a:r>
          </a:p>
          <a:p>
            <a:pPr marL="228600" lvl="0" indent="-228600">
              <a:buFont typeface="+mj-lt"/>
              <a:buAutoNum type="arabicPeriod"/>
            </a:pPr>
            <a:r>
              <a:rPr lang="en-US" sz="1200" kern="1200" dirty="0">
                <a:solidFill>
                  <a:schemeClr val="tx1"/>
                </a:solidFill>
                <a:effectLst/>
                <a:latin typeface="Georgia"/>
                <a:ea typeface="ヒラギノ角ゴ Pro W3" charset="-128"/>
                <a:cs typeface="ヒラギノ角ゴ Pro W3" charset="-128"/>
              </a:rPr>
              <a:t>Being able to calm themselves</a:t>
            </a:r>
          </a:p>
          <a:p>
            <a:pPr marL="228600" lvl="0" indent="-228600">
              <a:buFont typeface="+mj-lt"/>
              <a:buAutoNum type="arabicPeriod"/>
            </a:pPr>
            <a:r>
              <a:rPr lang="en-US" sz="1200" kern="1200" dirty="0">
                <a:solidFill>
                  <a:schemeClr val="tx1"/>
                </a:solidFill>
                <a:effectLst/>
                <a:latin typeface="Georgia"/>
                <a:ea typeface="ヒラギノ角ゴ Pro W3" charset="-128"/>
                <a:cs typeface="ヒラギノ角ゴ Pro W3" charset="-128"/>
              </a:rPr>
              <a:t>Feeling connected to others</a:t>
            </a:r>
          </a:p>
          <a:p>
            <a:pPr marL="228600" lvl="0" indent="-228600">
              <a:buFont typeface="+mj-lt"/>
              <a:buAutoNum type="arabicPeriod"/>
            </a:pPr>
            <a:r>
              <a:rPr lang="en-US" sz="1200" kern="1200" dirty="0">
                <a:solidFill>
                  <a:schemeClr val="tx1"/>
                </a:solidFill>
                <a:effectLst/>
                <a:latin typeface="Georgia"/>
                <a:ea typeface="ヒラギノ角ゴ Pro W3" charset="-128"/>
                <a:cs typeface="ヒラギノ角ゴ Pro W3" charset="-128"/>
              </a:rPr>
              <a:t>Feeling that they will be able to get through what they're having to deal with</a:t>
            </a:r>
          </a:p>
          <a:p>
            <a:pPr marL="228600" lvl="0" indent="-228600">
              <a:buFont typeface="+mj-lt"/>
              <a:buAutoNum type="arabicPeriod"/>
            </a:pPr>
            <a:r>
              <a:rPr lang="en-US" sz="1200" kern="1200" dirty="0">
                <a:solidFill>
                  <a:schemeClr val="tx1"/>
                </a:solidFill>
                <a:effectLst/>
                <a:latin typeface="Georgia"/>
                <a:ea typeface="ヒラギノ角ゴ Pro W3" charset="-128"/>
                <a:cs typeface="ヒラギノ角ゴ Pro W3" charset="-128"/>
              </a:rPr>
              <a:t>Having a sense optimism, faith, or hope.</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Stress First Aid maps onto these five elements, and adds two more core actions, because it is a long-term model designed to help support oneself and one’s coworkers.</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The Stress First Aid model is initiated when a person experiences one or more stressful circumstances, which can occur either at work or in the person’s personal life. It’s different from models like critical incident stress management, in that SFA is only initiated if the person is showing evidence of experiencing stress reactions. It’s also different because the stressors could occur at home, and only be detected by fellow coworkers because of changes they see in a person’s demeanor or functioning.</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Checking in with self or others has been added to the five essential elements. It involves observing, paying attention, and checking in on coworkers on a regular basis, so that you know their baseline functioning and behavior and can therefore see stress-induced changes in behavior or functioning. This action should be ongoing and continuous---occurring even before stressors or reactions appear. In high-stress jobs, everyone should be checking on the wellbeing of themselves and coworkers regularly in order to intervene early in stress reactions.</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Coordinate has also been added to the five essential elements. Coordinate serves as a reminder that this is a first aid model and includes bridging people to higher care as needed. This action should also be continuous. It involves always being aware of additional resources that you may need to access yourself or  share with a coworker  if your SFA actions don’t sufficiently alleviate stress reactions.</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Once stressors provoke distress or loss of functioning, there are five core SFA actions that can be considered:</a:t>
            </a:r>
          </a:p>
          <a:p>
            <a:r>
              <a:rPr lang="en-US" sz="1200" kern="1200" dirty="0">
                <a:solidFill>
                  <a:schemeClr val="tx1"/>
                </a:solidFill>
                <a:effectLst/>
                <a:latin typeface="Georgia"/>
                <a:ea typeface="ヒラギノ角ゴ Pro W3" charset="-128"/>
                <a:cs typeface="ヒラギノ角ゴ Pro W3" charset="-128"/>
              </a:rPr>
              <a:t> </a:t>
            </a:r>
          </a:p>
          <a:p>
            <a:pPr marL="228600" lvl="0" indent="-228600">
              <a:buFont typeface="+mj-lt"/>
              <a:buAutoNum type="arabicPeriod"/>
            </a:pPr>
            <a:r>
              <a:rPr lang="en-US" sz="1200" b="1" kern="1200" dirty="0">
                <a:solidFill>
                  <a:schemeClr val="tx1"/>
                </a:solidFill>
                <a:effectLst/>
                <a:latin typeface="Georgia"/>
                <a:ea typeface="ヒラギノ角ゴ Pro W3" charset="-128"/>
                <a:cs typeface="ヒラギノ角ゴ Pro W3" charset="-128"/>
              </a:rPr>
              <a:t>Cover </a:t>
            </a:r>
            <a:r>
              <a:rPr lang="en-US" sz="1200" kern="1200" dirty="0">
                <a:solidFill>
                  <a:schemeClr val="tx1"/>
                </a:solidFill>
                <a:effectLst/>
                <a:latin typeface="Georgia"/>
                <a:ea typeface="ヒラギノ角ゴ Pro W3" charset="-128"/>
                <a:cs typeface="ヒラギノ角ゴ Pro W3" charset="-128"/>
              </a:rPr>
              <a:t>maps onto helping a person feel safer.</a:t>
            </a:r>
          </a:p>
          <a:p>
            <a:pPr marL="228600" lvl="0" indent="-228600">
              <a:buFont typeface="+mj-lt"/>
              <a:buAutoNum type="arabicPeriod"/>
            </a:pPr>
            <a:r>
              <a:rPr lang="en-US" sz="1200" b="1" kern="1200" dirty="0">
                <a:solidFill>
                  <a:schemeClr val="tx1"/>
                </a:solidFill>
                <a:effectLst/>
                <a:latin typeface="Georgia"/>
                <a:ea typeface="ヒラギノ角ゴ Pro W3" charset="-128"/>
                <a:cs typeface="ヒラギノ角ゴ Pro W3" charset="-128"/>
              </a:rPr>
              <a:t>Calm </a:t>
            </a:r>
            <a:r>
              <a:rPr lang="en-US" sz="1200" kern="1200" dirty="0">
                <a:solidFill>
                  <a:schemeClr val="tx1"/>
                </a:solidFill>
                <a:effectLst/>
                <a:latin typeface="Georgia"/>
                <a:ea typeface="ヒラギノ角ゴ Pro W3" charset="-128"/>
                <a:cs typeface="ヒラギノ角ゴ Pro W3" charset="-128"/>
              </a:rPr>
              <a:t>involves calming the person down or staying calm through an extended difficult experience.</a:t>
            </a:r>
          </a:p>
          <a:p>
            <a:pPr marL="228600" lvl="0" indent="-228600">
              <a:buFont typeface="+mj-lt"/>
              <a:buAutoNum type="arabicPeriod"/>
            </a:pPr>
            <a:r>
              <a:rPr lang="en-US" sz="1200" b="1" kern="1200" dirty="0">
                <a:solidFill>
                  <a:schemeClr val="tx1"/>
                </a:solidFill>
                <a:effectLst/>
                <a:latin typeface="Georgia"/>
                <a:ea typeface="ヒラギノ角ゴ Pro W3" charset="-128"/>
                <a:cs typeface="ヒラギノ角ゴ Pro W3" charset="-128"/>
              </a:rPr>
              <a:t>Connect </a:t>
            </a:r>
            <a:r>
              <a:rPr lang="en-US" sz="1200" kern="1200" dirty="0">
                <a:solidFill>
                  <a:schemeClr val="tx1"/>
                </a:solidFill>
                <a:effectLst/>
                <a:latin typeface="Georgia"/>
                <a:ea typeface="ヒラギノ角ゴ Pro W3" charset="-128"/>
                <a:cs typeface="ヒラギノ角ゴ Pro W3" charset="-128"/>
              </a:rPr>
              <a:t>involves helping a person feel a greater sense of connection to others, which may be coworkers, mentors, or family members. This is important because when people go into the Orange Zone, they often isolate themselves from others, and lessening the possibility of social support. Making connections with others has been shown to be very helpful in recovery from many types of stress.</a:t>
            </a:r>
          </a:p>
          <a:p>
            <a:pPr marL="228600" lvl="0" indent="-228600">
              <a:buFont typeface="+mj-lt"/>
              <a:buAutoNum type="arabicPeriod"/>
            </a:pPr>
            <a:r>
              <a:rPr lang="en-US" sz="1200" b="1" kern="1200" dirty="0">
                <a:solidFill>
                  <a:schemeClr val="tx1"/>
                </a:solidFill>
                <a:effectLst/>
                <a:latin typeface="Georgia"/>
                <a:ea typeface="ヒラギノ角ゴ Pro W3" charset="-128"/>
                <a:cs typeface="ヒラギノ角ゴ Pro W3" charset="-128"/>
              </a:rPr>
              <a:t>Competence </a:t>
            </a:r>
            <a:r>
              <a:rPr lang="en-US" sz="1200" kern="1200" dirty="0">
                <a:solidFill>
                  <a:schemeClr val="tx1"/>
                </a:solidFill>
                <a:effectLst/>
                <a:latin typeface="Georgia"/>
                <a:ea typeface="ヒラギノ角ゴ Pro W3" charset="-128"/>
                <a:cs typeface="ヒラギノ角ゴ Pro W3" charset="-128"/>
              </a:rPr>
              <a:t>involves helping a person feel more capable in a number of ways, including feeling more capable to perform their duties at work, feeling more capable to handle their own stress reactions, or feeling better able to function and recover from stressful situations.</a:t>
            </a:r>
          </a:p>
          <a:p>
            <a:pPr marL="228600" lvl="0" indent="-228600">
              <a:buFont typeface="+mj-lt"/>
              <a:buAutoNum type="arabicPeriod"/>
            </a:pPr>
            <a:r>
              <a:rPr lang="en-US" sz="1200" b="1" kern="1200" dirty="0">
                <a:solidFill>
                  <a:schemeClr val="tx1"/>
                </a:solidFill>
                <a:effectLst/>
                <a:latin typeface="Georgia"/>
                <a:ea typeface="ヒラギノ角ゴ Pro W3" charset="-128"/>
                <a:cs typeface="ヒラギノ角ゴ Pro W3" charset="-128"/>
              </a:rPr>
              <a:t>Confidence </a:t>
            </a:r>
            <a:r>
              <a:rPr lang="en-US" sz="1200" kern="1200" dirty="0">
                <a:solidFill>
                  <a:schemeClr val="tx1"/>
                </a:solidFill>
                <a:effectLst/>
                <a:latin typeface="Georgia"/>
                <a:ea typeface="ヒラギノ角ゴ Pro W3" charset="-128"/>
                <a:cs typeface="ヒラギノ角ゴ Pro W3" charset="-128"/>
              </a:rPr>
              <a:t>maps onto helping people have more confidence in themselves, life, their work mission, or leadership. It can also sometimes involve helping reduce guilt or anger or helping them make meaning or grapple with philosophical questions that arise as a result of the stressors in their life.</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This diagram makes it seem like these actions are sequential, but in actuality, Check and Coordinate are continuous, and the others are only used as needed.</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The goal of SFA is to move people towards wellness.</a:t>
            </a:r>
          </a:p>
        </p:txBody>
      </p:sp>
      <p:sp>
        <p:nvSpPr>
          <p:cNvPr id="5" name="Slide Number Placeholder 4"/>
          <p:cNvSpPr>
            <a:spLocks noGrp="1"/>
          </p:cNvSpPr>
          <p:nvPr>
            <p:ph type="sldNum" sz="quarter" idx="11"/>
          </p:nvPr>
        </p:nvSpPr>
        <p:spPr/>
        <p:txBody>
          <a:bodyPr/>
          <a:lstStyle/>
          <a:p>
            <a:fld id="{87D46C24-2EE4-1E49-9882-40474BC6D995}" type="slidenum">
              <a:rPr lang="en-US" smtClean="0"/>
              <a:pPr/>
              <a:t>5</a:t>
            </a:fld>
            <a:endParaRPr lang="en-US"/>
          </a:p>
        </p:txBody>
      </p:sp>
      <p:sp>
        <p:nvSpPr>
          <p:cNvPr id="6" name="Header Placeholder 5"/>
          <p:cNvSpPr>
            <a:spLocks noGrp="1"/>
          </p:cNvSpPr>
          <p:nvPr>
            <p:ph type="hdr" sz="quarter" idx="12"/>
          </p:nvPr>
        </p:nvSpPr>
        <p:spPr/>
        <p:txBody>
          <a:bodyPr/>
          <a:lstStyle/>
          <a:p>
            <a:r>
              <a:rPr lang="en-US" dirty="0"/>
              <a:t>SFA Brief</a:t>
            </a:r>
          </a:p>
        </p:txBody>
      </p:sp>
    </p:spTree>
    <p:extLst>
      <p:ext uri="{BB962C8B-B14F-4D97-AF65-F5344CB8AC3E}">
        <p14:creationId xmlns:p14="http://schemas.microsoft.com/office/powerpoint/2010/main" val="311822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normAutofit fontScale="92500"/>
          </a:bodyPr>
          <a:lstStyle/>
          <a:p>
            <a:r>
              <a:rPr lang="en-US" b="1" dirty="0"/>
              <a:t>Essential SFA Skills</a:t>
            </a:r>
          </a:p>
          <a:p>
            <a:endParaRPr lang="en-US" dirty="0"/>
          </a:p>
          <a:p>
            <a:r>
              <a:rPr lang="en-US" sz="1200" kern="1200" dirty="0">
                <a:solidFill>
                  <a:schemeClr val="tx1"/>
                </a:solidFill>
                <a:effectLst/>
                <a:latin typeface="Georgia"/>
                <a:ea typeface="ヒラギノ角ゴ Pro W3" charset="-128"/>
                <a:cs typeface="ヒラギノ角ゴ Pro W3" charset="-128"/>
              </a:rPr>
              <a:t>The essential SFA skills that the SFA actions require involve:</a:t>
            </a:r>
            <a:endParaRPr lang="en-US" sz="16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 </a:t>
            </a:r>
            <a:endParaRPr lang="en-US" sz="1600" kern="1200" dirty="0">
              <a:solidFill>
                <a:schemeClr val="tx1"/>
              </a:solidFill>
              <a:effectLst/>
              <a:latin typeface="Georgia"/>
              <a:ea typeface="ヒラギノ角ゴ Pro W3" charset="-128"/>
              <a:cs typeface="ヒラギノ角ゴ Pro W3" charset="-128"/>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Paying more attention to signs of stress reactions in oneself and one’s coworkers </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Recognizing when stress reactions are in the Orange or Red Zone of the stress continuum</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Acting early on in response to your own or a coworker’s stress. If you see something, do something, either for yourself or for the coworker. Or you may need to say something to the person themselves or to somebody they trust.</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And lastly, knowing at least two resources that you would either access yourself or offer to a coworker in distress. It is helpful to know a range of both organizational and community resources.</a:t>
            </a:r>
            <a:endParaRPr lang="en-US" sz="1600" kern="1200" dirty="0">
              <a:solidFill>
                <a:schemeClr val="tx1"/>
              </a:solidFill>
              <a:effectLst/>
              <a:latin typeface="Georgia"/>
              <a:ea typeface="ヒラギノ角ゴ Pro W3" charset="-128"/>
              <a:cs typeface="ヒラギノ角ゴ Pro W3" charset="0"/>
            </a:endParaRPr>
          </a:p>
          <a:p>
            <a:r>
              <a:rPr lang="en-US" sz="1200" kern="1200" dirty="0">
                <a:solidFill>
                  <a:schemeClr val="tx1"/>
                </a:solidFill>
                <a:effectLst/>
                <a:latin typeface="Georgia"/>
                <a:ea typeface="ヒラギノ角ゴ Pro W3" charset="-128"/>
                <a:cs typeface="ヒラギノ角ゴ Pro W3" charset="-128"/>
              </a:rPr>
              <a:t> </a:t>
            </a:r>
            <a:endParaRPr lang="en-US" sz="18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Remember that SFA is both a coworker support and self-care model that can be used to support coworkers and to increase your own self-awareness and improve your early response to stressors in your life.</a:t>
            </a:r>
            <a:endParaRPr lang="en-US" sz="1600" kern="1200" dirty="0">
              <a:solidFill>
                <a:schemeClr val="tx1"/>
              </a:solidFill>
              <a:effectLst/>
              <a:latin typeface="Georgia"/>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fld id="{E970B02F-1CD2-1649-9341-A475007AE7C5}" type="slidenum">
              <a:rPr lang="en-US" smtClean="0"/>
              <a:t>6</a:t>
            </a:fld>
            <a:endParaRPr lang="en-US"/>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dirty="0"/>
              <a:t>SFA Briefing</a:t>
            </a:r>
          </a:p>
        </p:txBody>
      </p:sp>
      <p:sp>
        <p:nvSpPr>
          <p:cNvPr id="7" name="Date Placeholder 6"/>
          <p:cNvSpPr>
            <a:spLocks noGrp="1"/>
          </p:cNvSpPr>
          <p:nvPr>
            <p:ph type="dt" idx="13"/>
          </p:nvPr>
        </p:nvSpPr>
        <p:spPr>
          <a:xfrm>
            <a:off x="3884613" y="0"/>
            <a:ext cx="2971800" cy="457200"/>
          </a:xfrm>
          <a:prstGeom prst="rect">
            <a:avLst/>
          </a:prstGeom>
        </p:spPr>
        <p:txBody>
          <a:bodyPr/>
          <a:lstStyle/>
          <a:p>
            <a:endParaRPr lang="en-US"/>
          </a:p>
        </p:txBody>
      </p:sp>
    </p:spTree>
    <p:extLst>
      <p:ext uri="{BB962C8B-B14F-4D97-AF65-F5344CB8AC3E}">
        <p14:creationId xmlns:p14="http://schemas.microsoft.com/office/powerpoint/2010/main" val="59397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bwMode="auto">
          <a:xfrm>
            <a:off x="1371600" y="549275"/>
            <a:ext cx="4114800" cy="3086100"/>
          </a:xfrm>
          <a:noFill/>
          <a:ln>
            <a:solidFill>
              <a:srgbClr val="000000"/>
            </a:solidFill>
            <a:miter lim="800000"/>
            <a:headEnd/>
            <a:tailEnd/>
          </a:ln>
        </p:spPr>
      </p:sp>
      <p:sp>
        <p:nvSpPr>
          <p:cNvPr id="3" name="Notes Placeholder 2"/>
          <p:cNvSpPr>
            <a:spLocks noGrp="1"/>
          </p:cNvSpPr>
          <p:nvPr>
            <p:ph type="body" idx="1"/>
          </p:nvPr>
        </p:nvSpPr>
        <p:spPr>
          <a:xfrm>
            <a:off x="685800" y="3763962"/>
            <a:ext cx="5670550" cy="4921251"/>
          </a:xfrm>
        </p:spPr>
        <p:txBody>
          <a:bodyPr numCol="2">
            <a:normAutofit fontScale="92500" lnSpcReduction="10000"/>
          </a:bodyPr>
          <a:lstStyle/>
          <a:p>
            <a:pPr>
              <a:defRPr/>
            </a:pPr>
            <a:r>
              <a:rPr lang="en-US" b="1" dirty="0"/>
              <a:t>How Can You Use SFA?</a:t>
            </a:r>
            <a:endParaRPr lang="en-US" dirty="0"/>
          </a:p>
          <a:p>
            <a:pPr>
              <a:defRPr/>
            </a:pPr>
            <a:r>
              <a:rPr lang="en-US" dirty="0"/>
              <a:t> </a:t>
            </a:r>
          </a:p>
          <a:p>
            <a:r>
              <a:rPr lang="en-US" sz="1200" kern="1200" dirty="0">
                <a:solidFill>
                  <a:schemeClr val="tx1"/>
                </a:solidFill>
                <a:effectLst/>
                <a:latin typeface="Georgia"/>
                <a:ea typeface="ヒラギノ角ゴ Pro W3" charset="-128"/>
                <a:cs typeface="ヒラギノ角ゴ Pro W3" charset="-128"/>
              </a:rPr>
              <a:t>The Stress First Aid framework of possible actions was designed to be very flexible. Because this is a short briefing about SFA, the descriptions in this and following slides are geared primarily towards coworker support rather than self-care but remember that all the core actions of SFA also include strategies for better self-care.</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Here is an example of how SFA can be used in coworker support.</a:t>
            </a:r>
          </a:p>
          <a:p>
            <a:r>
              <a:rPr lang="en-US" sz="1200" kern="1200" dirty="0">
                <a:solidFill>
                  <a:schemeClr val="tx1"/>
                </a:solidFill>
                <a:effectLst/>
                <a:latin typeface="Georgia"/>
                <a:ea typeface="ヒラギノ角ゴ Pro W3" charset="-128"/>
                <a:cs typeface="ヒラギノ角ゴ Pro W3" charset="-128"/>
              </a:rPr>
              <a:t>Ideally, what you would do ahead of any SFA action is to pay attention and be aware of what's happening either in a highly stressful moment, or in a person’s ongoing circumstances. Paying attention in this way allows  you to see changes in the way that the person is reacting or functioning that would indicate that they are stressed.</a:t>
            </a:r>
          </a:p>
          <a:p>
            <a:r>
              <a:rPr lang="en-US" sz="1200" kern="1200" dirty="0">
                <a:solidFill>
                  <a:schemeClr val="tx1"/>
                </a:solidFill>
                <a:effectLst/>
                <a:latin typeface="Georgia"/>
                <a:ea typeface="ヒラギノ角ゴ Pro W3" charset="-128"/>
                <a:cs typeface="ヒラギノ角ゴ Pro W3"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Georgia"/>
                <a:ea typeface="ヒラギノ角ゴ Pro W3" charset="-128"/>
                <a:cs typeface="ヒラギノ角ゴ Pro W3" charset="-128"/>
              </a:rPr>
              <a:t>Then you would either act to mitigate stressful circumstances in the moment or approach the person and together decide together what they most need at that time. These choices are usually based on what type of stress reactions they are having.</a:t>
            </a:r>
            <a:br>
              <a:rPr lang="en-US" sz="1200" kern="1200" dirty="0">
                <a:solidFill>
                  <a:schemeClr val="tx1"/>
                </a:solidFill>
                <a:effectLst/>
                <a:latin typeface="Georgia"/>
                <a:ea typeface="ヒラギノ角ゴ Pro W3" charset="-128"/>
                <a:cs typeface="ヒラギノ角ゴ Pro W3" charset="-128"/>
              </a:rPr>
            </a:br>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Each one of the stress reactions could be handled differently, depending on your personality, what's going on in the moment or in the person’s life, what they’re most likely to respond to or be able to tolerate, or what makes the most sense.</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The model allows you to be both practical and creative, depending on many factors, and should look different with every exchange that you have with a coworker. It's not a one-size- fits-all model. That can make it challenging to use for some people, because there is no one prescribed set of actions. But the hope is that it gives people permission to use the model in a way that makes the most sense to their own role and personality, and the roles and personalities of their coworkers, as well as specific situation at hand.</a:t>
            </a:r>
          </a:p>
          <a:p>
            <a:r>
              <a:rPr lang="en-US" sz="1200" kern="1200" dirty="0">
                <a:solidFill>
                  <a:schemeClr val="tx1"/>
                </a:solidFill>
                <a:effectLst/>
                <a:latin typeface="Georgia"/>
                <a:ea typeface="ヒラギノ角ゴ Pro W3" charset="-128"/>
                <a:cs typeface="ヒラギノ角ゴ Pro W3" charset="-128"/>
              </a:rPr>
              <a:t>SFA is also a framework that validates what you are already doing to help coworkers feel safer, calmer, and more connected, competent and confident. </a:t>
            </a:r>
          </a:p>
          <a:p>
            <a:r>
              <a:rPr lang="en-US" sz="1200" kern="1200" dirty="0">
                <a:solidFill>
                  <a:schemeClr val="tx1"/>
                </a:solidFill>
                <a:effectLst/>
                <a:latin typeface="Georgia"/>
                <a:ea typeface="ヒラギノ角ゴ Pro W3" charset="-128"/>
                <a:cs typeface="ヒラギノ角ゴ Pro W3" charset="-128"/>
              </a:rPr>
              <a:t/>
            </a:r>
            <a:br>
              <a:rPr lang="en-US" sz="1200" kern="1200" dirty="0">
                <a:solidFill>
                  <a:schemeClr val="tx1"/>
                </a:solidFill>
                <a:effectLst/>
                <a:latin typeface="Georgia"/>
                <a:ea typeface="ヒラギノ角ゴ Pro W3" charset="-128"/>
                <a:cs typeface="ヒラギノ角ゴ Pro W3" charset="-128"/>
              </a:rPr>
            </a:br>
            <a:r>
              <a:rPr lang="en-US" sz="1200" kern="1200" dirty="0">
                <a:solidFill>
                  <a:schemeClr val="tx1"/>
                </a:solidFill>
                <a:effectLst/>
                <a:latin typeface="Georgia"/>
                <a:ea typeface="ヒラギノ角ゴ Pro W3" charset="-128"/>
                <a:cs typeface="ヒラギノ角ゴ Pro W3" charset="-128"/>
              </a:rPr>
              <a:t/>
            </a:r>
            <a:br>
              <a:rPr lang="en-US" sz="1200" kern="1200" dirty="0">
                <a:solidFill>
                  <a:schemeClr val="tx1"/>
                </a:solidFill>
                <a:effectLst/>
                <a:latin typeface="Georgia"/>
                <a:ea typeface="ヒラギノ角ゴ Pro W3" charset="-128"/>
                <a:cs typeface="ヒラギノ角ゴ Pro W3" charset="-128"/>
              </a:rPr>
            </a:br>
            <a:r>
              <a:rPr lang="en-US" sz="1200" kern="1200" dirty="0">
                <a:solidFill>
                  <a:schemeClr val="tx1"/>
                </a:solidFill>
                <a:effectLst/>
                <a:latin typeface="Georgia"/>
                <a:ea typeface="ヒラギノ角ゴ Pro W3" charset="-128"/>
                <a:cs typeface="ヒラギノ角ゴ Pro W3" charset="-128"/>
              </a:rPr>
              <a:t> </a:t>
            </a:r>
          </a:p>
        </p:txBody>
      </p:sp>
      <p:sp>
        <p:nvSpPr>
          <p:cNvPr id="219139" name="Slide Number Placeholder 3"/>
          <p:cNvSpPr>
            <a:spLocks noGrp="1"/>
          </p:cNvSpPr>
          <p:nvPr>
            <p:ph type="sldNum" sz="quarter" idx="5"/>
          </p:nvPr>
        </p:nvSpPr>
        <p:spPr bwMode="auto">
          <a:noFill/>
          <a:ln>
            <a:miter lim="800000"/>
            <a:headEnd/>
            <a:tailEnd/>
          </a:ln>
        </p:spPr>
        <p:txBody>
          <a:bodyPr/>
          <a:lstStyle/>
          <a:p>
            <a:fld id="{8808F925-A1CE-4308-B17E-1DEED1F7E6F2}" type="slidenum">
              <a:rPr lang="en-US" smtClean="0">
                <a:latin typeface="Arial" pitchFamily="127" charset="0"/>
                <a:ea typeface="ＭＳ Ｐゴシック" pitchFamily="127" charset="-128"/>
                <a:cs typeface="ＭＳ Ｐゴシック" pitchFamily="127" charset="-128"/>
              </a:rPr>
              <a:pPr/>
              <a:t>7</a:t>
            </a:fld>
            <a:endParaRPr lang="en-US" dirty="0">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115249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1371600" y="611188"/>
            <a:ext cx="4114800" cy="30861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bwMode="auto">
          <a:xfrm>
            <a:off x="685800" y="4017491"/>
            <a:ext cx="5486400" cy="4681666"/>
          </a:xfrm>
          <a:solidFill>
            <a:srgbClr val="FFFFFF"/>
          </a:solidFill>
          <a:ln>
            <a:solidFill>
              <a:srgbClr val="000000"/>
            </a:solidFill>
            <a:miter lim="800000"/>
            <a:headEnd/>
            <a:tailEnd/>
          </a:ln>
        </p:spPr>
        <p:txBody>
          <a:bodyPr lIns="92287" tIns="46144" rIns="92287" bIns="46144">
            <a:normAutofit/>
          </a:bodyPr>
          <a:lstStyle/>
          <a:p>
            <a:r>
              <a:rPr lang="en-US" b="1" dirty="0">
                <a:ea typeface="ＭＳ Ｐゴシック" pitchFamily="127" charset="-128"/>
                <a:cs typeface="ＭＳ Ｐゴシック" pitchFamily="127" charset="-128"/>
              </a:rPr>
              <a:t>Cover Actions</a:t>
            </a:r>
            <a:endParaRPr lang="en-US" dirty="0">
              <a:ea typeface="ＭＳ Ｐゴシック" pitchFamily="127" charset="-128"/>
              <a:cs typeface="ＭＳ Ｐゴシック" pitchFamily="127" charset="-128"/>
            </a:endParaRPr>
          </a:p>
          <a:p>
            <a:endParaRPr lang="en-US" dirty="0">
              <a:ea typeface="ＭＳ Ｐゴシック" pitchFamily="127" charset="-128"/>
              <a:cs typeface="ＭＳ Ｐゴシック" pitchFamily="127" charset="-128"/>
            </a:endParaRPr>
          </a:p>
          <a:p>
            <a:r>
              <a:rPr lang="en-US" sz="1200" kern="1200" dirty="0">
                <a:solidFill>
                  <a:schemeClr val="tx1"/>
                </a:solidFill>
                <a:effectLst/>
                <a:latin typeface="Georgia"/>
                <a:ea typeface="ヒラギノ角ゴ Pro W3" charset="-128"/>
                <a:cs typeface="ヒラギノ角ゴ Pro W3" charset="-128"/>
              </a:rPr>
              <a:t>To provide Cover means to ensure ongoing safety. The components of Cover for use with coworkers involve:</a:t>
            </a:r>
            <a:endParaRPr lang="en-US" sz="16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 </a:t>
            </a:r>
            <a:endParaRPr lang="en-US" sz="1600" kern="1200" dirty="0">
              <a:solidFill>
                <a:schemeClr val="tx1"/>
              </a:solidFill>
              <a:effectLst/>
              <a:latin typeface="Georgia"/>
              <a:ea typeface="ヒラギノ角ゴ Pro W3" charset="-128"/>
              <a:cs typeface="ヒラギノ角ゴ Pro W3" charset="-128"/>
            </a:endParaRPr>
          </a:p>
          <a:p>
            <a:pPr marL="171450" lvl="0" indent="-171450">
              <a:buFont typeface="Arial" panose="020B0604020202020204" pitchFamily="34" charset="0"/>
              <a:buChar char="•"/>
            </a:pPr>
            <a:r>
              <a:rPr lang="en-US" sz="1200" b="1" kern="1200" dirty="0">
                <a:solidFill>
                  <a:schemeClr val="tx1"/>
                </a:solidFill>
                <a:effectLst/>
                <a:latin typeface="Georgia"/>
                <a:ea typeface="ヒラギノ角ゴ Pro W3" charset="-128"/>
                <a:cs typeface="ヒラギノ角ゴ Pro W3" charset="0"/>
              </a:rPr>
              <a:t>Standing by </a:t>
            </a:r>
            <a:r>
              <a:rPr lang="en-US" sz="1200" kern="1200" dirty="0">
                <a:solidFill>
                  <a:schemeClr val="tx1"/>
                </a:solidFill>
                <a:effectLst/>
                <a:latin typeface="Georgia"/>
                <a:ea typeface="ヒラギノ角ゴ Pro W3" charset="-128"/>
                <a:cs typeface="ヒラギノ角ゴ Pro W3" charset="0"/>
              </a:rPr>
              <a:t>a coworker and remaining available and ready to assist as needed, watching and listening for ways you might intervene if needed, or holding the person’s attention if they are overwhelmed or panicky.</a:t>
            </a:r>
            <a:endParaRPr lang="en-US" sz="1600" kern="1200" dirty="0">
              <a:solidFill>
                <a:schemeClr val="tx1"/>
              </a:solidFill>
              <a:effectLst/>
              <a:latin typeface="Georgia"/>
              <a:ea typeface="ヒラギノ角ゴ Pro W3" charset="-128"/>
              <a:cs typeface="ヒラギノ角ゴ Pro W3" charset="-128"/>
            </a:endParaRPr>
          </a:p>
          <a:p>
            <a:pPr marL="171450" lvl="0" indent="-171450">
              <a:buFont typeface="Arial" panose="020B0604020202020204" pitchFamily="34" charset="0"/>
              <a:buChar char="•"/>
            </a:pPr>
            <a:r>
              <a:rPr lang="en-US" sz="1200" b="1" kern="1200" dirty="0">
                <a:solidFill>
                  <a:schemeClr val="tx1"/>
                </a:solidFill>
                <a:effectLst/>
                <a:latin typeface="Georgia"/>
                <a:ea typeface="ヒラギノ角ゴ Pro W3" charset="-128"/>
                <a:cs typeface="ヒラギノ角ゴ Pro W3" charset="0"/>
              </a:rPr>
              <a:t>Making the person safe </a:t>
            </a:r>
            <a:r>
              <a:rPr lang="en-US" sz="1200" kern="1200" dirty="0">
                <a:solidFill>
                  <a:schemeClr val="tx1"/>
                </a:solidFill>
                <a:effectLst/>
                <a:latin typeface="Georgia"/>
                <a:ea typeface="ヒラギノ角ゴ Pro W3" charset="-128"/>
                <a:cs typeface="ヒラギノ角ゴ Pro W3" charset="0"/>
              </a:rPr>
              <a:t>in any way you can, including by being an authoritative presence, by warning the person, by protecting the person physically or psychologically, or by assisting the person.</a:t>
            </a:r>
            <a:endParaRPr lang="en-US" sz="1600" kern="1200" dirty="0">
              <a:solidFill>
                <a:schemeClr val="tx1"/>
              </a:solidFill>
              <a:effectLst/>
              <a:latin typeface="Georgia"/>
              <a:ea typeface="ヒラギノ角ゴ Pro W3" charset="-128"/>
              <a:cs typeface="ヒラギノ角ゴ Pro W3" charset="-128"/>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When necessary, Cover may also involve </a:t>
            </a:r>
            <a:r>
              <a:rPr lang="en-US" sz="1200" b="1" kern="1200" dirty="0">
                <a:solidFill>
                  <a:schemeClr val="tx1"/>
                </a:solidFill>
                <a:effectLst/>
                <a:latin typeface="Georgia"/>
                <a:ea typeface="ヒラギノ角ゴ Pro W3" charset="-128"/>
                <a:cs typeface="ヒラギノ角ゴ Pro W3" charset="0"/>
              </a:rPr>
              <a:t>making others safe </a:t>
            </a:r>
            <a:r>
              <a:rPr lang="en-US" sz="1200" kern="1200" dirty="0">
                <a:solidFill>
                  <a:schemeClr val="tx1"/>
                </a:solidFill>
                <a:effectLst/>
                <a:latin typeface="Georgia"/>
                <a:ea typeface="ヒラギノ角ゴ Pro W3" charset="-128"/>
                <a:cs typeface="ヒラギノ角ゴ Pro W3" charset="0"/>
              </a:rPr>
              <a:t>from the person if they are not functioning well because of stress reactions. You could do this by protecting them physically or warning them about possible dangers that might result via the stressed person’s actions.</a:t>
            </a:r>
            <a:endParaRPr lang="en-US" sz="1600" kern="1200" dirty="0">
              <a:solidFill>
                <a:schemeClr val="tx1"/>
              </a:solidFill>
              <a:effectLst/>
              <a:latin typeface="Georgia"/>
              <a:ea typeface="ヒラギノ角ゴ Pro W3" charset="-128"/>
              <a:cs typeface="ヒラギノ角ゴ Pro W3" charset="-128"/>
            </a:endParaRPr>
          </a:p>
          <a:p>
            <a:pPr marL="171450" lvl="0" indent="-171450">
              <a:buFont typeface="Arial" panose="020B0604020202020204" pitchFamily="34" charset="0"/>
              <a:buChar char="•"/>
            </a:pPr>
            <a:r>
              <a:rPr lang="en-US" sz="1200" b="1" kern="1200" dirty="0">
                <a:solidFill>
                  <a:schemeClr val="tx1"/>
                </a:solidFill>
                <a:effectLst/>
                <a:latin typeface="Georgia"/>
                <a:ea typeface="ヒラギノ角ゴ Pro W3" charset="-128"/>
                <a:cs typeface="ヒラギノ角ゴ Pro W3" charset="0"/>
              </a:rPr>
              <a:t>Encouraging a perception of safety occurs in the long term </a:t>
            </a:r>
            <a:r>
              <a:rPr lang="en-US" sz="1200" kern="1200" dirty="0">
                <a:solidFill>
                  <a:schemeClr val="tx1"/>
                </a:solidFill>
                <a:effectLst/>
                <a:latin typeface="Georgia"/>
                <a:ea typeface="ヒラギノ角ゴ Pro W3" charset="-128"/>
                <a:cs typeface="ヒラギノ角ゴ Pro W3" charset="0"/>
              </a:rPr>
              <a:t>for both workers and their families via a caring presence, listening to feedback and communicating about safety, and greater commitment to organizational safety and order. This can be physically via maintenance of equipment and attention to worker fatigue and burnout, and mentally/emotionally by reducing chaos and rumors.</a:t>
            </a:r>
            <a:endParaRPr lang="en-US" sz="1600" kern="1200" dirty="0">
              <a:solidFill>
                <a:schemeClr val="tx1"/>
              </a:solidFill>
              <a:effectLst/>
              <a:latin typeface="Georgia"/>
              <a:ea typeface="ヒラギノ角ゴ Pro W3" charset="-128"/>
              <a:cs typeface="ヒラギノ角ゴ Pro W3" charset="0"/>
            </a:endParaRPr>
          </a:p>
          <a:p>
            <a:endParaRPr lang="en-US" sz="1200" kern="1200" dirty="0">
              <a:solidFill>
                <a:schemeClr val="tx1"/>
              </a:solidFill>
              <a:effectLst/>
              <a:latin typeface="+mn-lt"/>
              <a:ea typeface="Geneva" charset="-128"/>
              <a:cs typeface="Geneva" charset="-128"/>
            </a:endParaRPr>
          </a:p>
        </p:txBody>
      </p:sp>
    </p:spTree>
    <p:extLst>
      <p:ext uri="{BB962C8B-B14F-4D97-AF65-F5344CB8AC3E}">
        <p14:creationId xmlns:p14="http://schemas.microsoft.com/office/powerpoint/2010/main" val="4120037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a:xfrm>
            <a:off x="685800" y="4091630"/>
            <a:ext cx="5486400" cy="4422131"/>
          </a:xfrm>
        </p:spPr>
        <p:txBody>
          <a:bodyPr>
            <a:normAutofit/>
          </a:bodyPr>
          <a:lstStyle/>
          <a:p>
            <a:r>
              <a:rPr lang="en-US" sz="1200" b="1" kern="1200" dirty="0">
                <a:solidFill>
                  <a:schemeClr val="tx1"/>
                </a:solidFill>
                <a:effectLst/>
                <a:latin typeface="+mn-lt"/>
                <a:ea typeface="+mn-ea"/>
                <a:cs typeface="+mn-cs"/>
              </a:rPr>
              <a:t>Potential SFA Cover Actions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Georgia"/>
                <a:ea typeface="ヒラギノ角ゴ Pro W3" charset="-128"/>
                <a:cs typeface="ヒラギノ角ゴ Pro W3" charset="-128"/>
              </a:rPr>
              <a:t>Keeping in mind that Stress First Aid occurs only as needed and should be mapped onto the context and the personalities of those involved, here are a few examples gathered from focus groups. of how to provide Cover, or safety. Depending on the situation, you could:</a:t>
            </a:r>
            <a:endParaRPr lang="en-US" sz="16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 </a:t>
            </a:r>
            <a:endParaRPr lang="en-US" sz="1600" kern="1200" dirty="0">
              <a:solidFill>
                <a:schemeClr val="tx1"/>
              </a:solidFill>
              <a:effectLst/>
              <a:latin typeface="Georgia"/>
              <a:ea typeface="ヒラギノ角ゴ Pro W3" charset="-128"/>
              <a:cs typeface="ヒラギノ角ゴ Pro W3" charset="-128"/>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Ask about what’s making the person feel unsafe</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Reduce anything that makes them feel unsafe</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Reassure them that they're safe in the moment</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Educate them about how to be or feel safer when they're having flashbacks or trouble sleeping</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In the context of a very stressful moment, focus on what to do rather than what not to do</a:t>
            </a:r>
            <a:endParaRPr lang="en-US" sz="1600" kern="1200" dirty="0">
              <a:solidFill>
                <a:schemeClr val="tx1"/>
              </a:solidFill>
              <a:effectLst/>
              <a:latin typeface="Georgia"/>
              <a:ea typeface="ヒラギノ角ゴ Pro W3" charset="-128"/>
              <a:cs typeface="ヒラギノ角ゴ Pro W3" charset="0"/>
            </a:endParaRPr>
          </a:p>
          <a:p>
            <a:pPr marL="171450" lvl="0" indent="-171450">
              <a:buFont typeface="Arial" panose="020B0604020202020204" pitchFamily="34" charset="0"/>
              <a:buChar char="•"/>
            </a:pPr>
            <a:r>
              <a:rPr lang="en-US" sz="1200" kern="1200" dirty="0">
                <a:solidFill>
                  <a:schemeClr val="tx1"/>
                </a:solidFill>
                <a:effectLst/>
                <a:latin typeface="Georgia"/>
                <a:ea typeface="ヒラギノ角ゴ Pro W3" charset="-128"/>
                <a:cs typeface="ヒラギノ角ゴ Pro W3" charset="0"/>
              </a:rPr>
              <a:t>Provide an authoritative and accurate voice to help limit the level of perceived threat</a:t>
            </a:r>
            <a:endParaRPr lang="en-US" sz="1600" kern="1200" dirty="0">
              <a:solidFill>
                <a:schemeClr val="tx1"/>
              </a:solidFill>
              <a:effectLst/>
              <a:latin typeface="Georgia"/>
              <a:ea typeface="ヒラギノ角ゴ Pro W3" charset="-128"/>
              <a:cs typeface="ヒラギノ角ゴ Pro W3" charset="0"/>
            </a:endParaRPr>
          </a:p>
        </p:txBody>
      </p:sp>
      <p:sp>
        <p:nvSpPr>
          <p:cNvPr id="4" name="Slide Number Placeholder 3"/>
          <p:cNvSpPr>
            <a:spLocks noGrp="1"/>
          </p:cNvSpPr>
          <p:nvPr>
            <p:ph type="sldNum" sz="quarter" idx="10"/>
          </p:nvPr>
        </p:nvSpPr>
        <p:spPr/>
        <p:txBody>
          <a:bodyPr/>
          <a:lstStyle/>
          <a:p>
            <a:fld id="{9E01CB36-DDDC-4145-8764-D8A238385056}" type="slidenum">
              <a:rPr lang="en-US" smtClean="0"/>
              <a:t>9</a:t>
            </a:fld>
            <a:endParaRPr lang="en-US"/>
          </a:p>
        </p:txBody>
      </p:sp>
    </p:spTree>
    <p:extLst>
      <p:ext uri="{BB962C8B-B14F-4D97-AF65-F5344CB8AC3E}">
        <p14:creationId xmlns:p14="http://schemas.microsoft.com/office/powerpoint/2010/main" val="3523818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130425"/>
            <a:ext cx="6858000" cy="1470025"/>
          </a:xfrm>
          <a:prstGeom prst="rect">
            <a:avLst/>
          </a:prstGeom>
        </p:spPr>
        <p:txBody>
          <a:bodyPr/>
          <a:lstStyle>
            <a:lvl1pPr algn="l">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600200" y="3886200"/>
            <a:ext cx="6172200" cy="1752600"/>
          </a:xfrm>
          <a:prstGeom prst="rect">
            <a:avLst/>
          </a:prstGeom>
        </p:spPr>
        <p:txBody>
          <a:bodyPr/>
          <a:lstStyle>
            <a:lvl1pPr marL="0" indent="0" algn="l">
              <a:buNone/>
              <a:defRPr>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t>DATE</a:t>
            </a:r>
          </a:p>
        </p:txBody>
      </p:sp>
      <p:sp>
        <p:nvSpPr>
          <p:cNvPr id="5" name="Footer Placeholder 9"/>
          <p:cNvSpPr>
            <a:spLocks noGrp="1"/>
          </p:cNvSpPr>
          <p:nvPr>
            <p:ph type="ftr" sz="quarter" idx="11"/>
          </p:nvPr>
        </p:nvSpPr>
        <p:spPr/>
        <p:txBody>
          <a:bodyPr/>
          <a:lstStyle>
            <a:lvl1pPr>
              <a:defRPr/>
            </a:lvl1pPr>
          </a:lstStyle>
          <a:p>
            <a:pPr>
              <a:defRPr/>
            </a:pPr>
            <a:r>
              <a:rPr lang="en-US"/>
              <a:t>DOCUMENT TYPE/STATUS</a:t>
            </a:r>
          </a:p>
        </p:txBody>
      </p:sp>
      <p:sp>
        <p:nvSpPr>
          <p:cNvPr id="6" name="Slide Number Placeholder 10"/>
          <p:cNvSpPr>
            <a:spLocks noGrp="1"/>
          </p:cNvSpPr>
          <p:nvPr>
            <p:ph type="sldNum" sz="quarter" idx="12"/>
          </p:nvPr>
        </p:nvSpPr>
        <p:spPr/>
        <p:txBody>
          <a:bodyPr/>
          <a:lstStyle>
            <a:lvl1pPr>
              <a:defRPr/>
            </a:lvl1pPr>
          </a:lstStyle>
          <a:p>
            <a:fld id="{D6FA5AC5-3E16-4E3C-A3B7-2737D5907A5A}" type="slidenum">
              <a:rPr lang="en-US" altLang="en-US"/>
              <a:pPr/>
              <a:t>‹#›</a:t>
            </a:fld>
            <a:endParaRPr lang="en-US" altLang="en-US"/>
          </a:p>
        </p:txBody>
      </p:sp>
    </p:spTree>
    <p:extLst>
      <p:ext uri="{BB962C8B-B14F-4D97-AF65-F5344CB8AC3E}">
        <p14:creationId xmlns:p14="http://schemas.microsoft.com/office/powerpoint/2010/main" val="273302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8231188" y="6450013"/>
            <a:ext cx="817562" cy="323850"/>
          </a:xfrm>
          <a:prstGeom prst="rect">
            <a:avLst/>
          </a:prstGeom>
        </p:spPr>
        <p:txBody>
          <a:bodyPr vert="horz" wrap="square" lIns="91440" tIns="45720" rIns="91440" bIns="45720" numCol="1" anchor="t" anchorCtr="0" compatLnSpc="1">
            <a:prstTxWarp prst="textNoShape">
              <a:avLst/>
            </a:prstTxWarp>
          </a:bodyPr>
          <a:lstStyle>
            <a:lvl1pPr algn="r">
              <a:defRPr sz="1200">
                <a:solidFill>
                  <a:schemeClr val="bg1"/>
                </a:solidFill>
                <a:latin typeface="Corbel" pitchFamily="127" charset="0"/>
                <a:ea typeface="Corbel" pitchFamily="127" charset="0"/>
                <a:cs typeface="Corbel" pitchFamily="127" charset="0"/>
              </a:defRPr>
            </a:lvl1pPr>
          </a:lstStyle>
          <a:p>
            <a:fld id="{63CB56ED-198F-4800-8CC3-42DB713AE057}" type="slidenum">
              <a:rPr lang="en-US"/>
              <a:pPr/>
              <a:t>‹#›</a:t>
            </a:fld>
            <a:endParaRPr lang="en-US"/>
          </a:p>
        </p:txBody>
      </p:sp>
    </p:spTree>
    <p:extLst>
      <p:ext uri="{BB962C8B-B14F-4D97-AF65-F5344CB8AC3E}">
        <p14:creationId xmlns:p14="http://schemas.microsoft.com/office/powerpoint/2010/main" val="319667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C0ED6C-0689-0145-B44E-0D43145547C8}"/>
              </a:ext>
            </a:extLst>
          </p:cNvPr>
          <p:cNvSpPr>
            <a:spLocks noGrp="1"/>
          </p:cNvSpPr>
          <p:nvPr>
            <p:ph type="dt" sz="half" idx="10"/>
          </p:nvPr>
        </p:nvSpPr>
        <p:spPr/>
        <p:txBody>
          <a:bodyPr/>
          <a:lstStyle/>
          <a:p>
            <a:fld id="{9AFD47C6-8780-4428-87CA-A14D49BB9BE3}" type="datetimeFigureOut">
              <a:rPr lang="en-US" smtClean="0"/>
              <a:t>7/22/20</a:t>
            </a:fld>
            <a:endParaRPr lang="en-US"/>
          </a:p>
        </p:txBody>
      </p:sp>
      <p:sp>
        <p:nvSpPr>
          <p:cNvPr id="3" name="Footer Placeholder 2">
            <a:extLst>
              <a:ext uri="{FF2B5EF4-FFF2-40B4-BE49-F238E27FC236}">
                <a16:creationId xmlns:a16="http://schemas.microsoft.com/office/drawing/2014/main" xmlns="" id="{7FFCE6E1-C966-2144-BC30-681F9BE4F0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0B85A06-ECBA-CC49-841C-299BE54C00F2}"/>
              </a:ext>
            </a:extLst>
          </p:cNvPr>
          <p:cNvSpPr>
            <a:spLocks noGrp="1"/>
          </p:cNvSpPr>
          <p:nvPr>
            <p:ph type="sldNum" sz="quarter" idx="12"/>
          </p:nvPr>
        </p:nvSpPr>
        <p:spPr/>
        <p:txBody>
          <a:bodyPr/>
          <a:lstStyle/>
          <a:p>
            <a:fld id="{82B8EFF1-C421-4CE1-B6D1-D6B99A13B8C6}" type="slidenum">
              <a:rPr lang="en-US" smtClean="0"/>
              <a:t>‹#›</a:t>
            </a:fld>
            <a:endParaRPr lang="en-US"/>
          </a:p>
        </p:txBody>
      </p:sp>
    </p:spTree>
    <p:extLst>
      <p:ext uri="{BB962C8B-B14F-4D97-AF65-F5344CB8AC3E}">
        <p14:creationId xmlns:p14="http://schemas.microsoft.com/office/powerpoint/2010/main" val="225884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81FA6-4F77-F946-A347-F7FAEA013B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1E90F2D-41C0-BA44-A49E-E3594C946069}"/>
              </a:ext>
            </a:extLst>
          </p:cNvPr>
          <p:cNvSpPr>
            <a:spLocks noGrp="1"/>
          </p:cNvSpPr>
          <p:nvPr>
            <p:ph type="dt" sz="half" idx="10"/>
          </p:nvPr>
        </p:nvSpPr>
        <p:spPr/>
        <p:txBody>
          <a:bodyPr/>
          <a:lstStyle/>
          <a:p>
            <a:fld id="{9AFD47C6-8780-4428-87CA-A14D49BB9BE3}" type="datetimeFigureOut">
              <a:rPr lang="en-US" smtClean="0"/>
              <a:t>7/22/20</a:t>
            </a:fld>
            <a:endParaRPr lang="en-US"/>
          </a:p>
        </p:txBody>
      </p:sp>
      <p:sp>
        <p:nvSpPr>
          <p:cNvPr id="4" name="Footer Placeholder 3">
            <a:extLst>
              <a:ext uri="{FF2B5EF4-FFF2-40B4-BE49-F238E27FC236}">
                <a16:creationId xmlns:a16="http://schemas.microsoft.com/office/drawing/2014/main" xmlns="" id="{10BCF294-6A56-AB4E-BC27-9768F05D72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D9C2A57-CFBA-2945-9AF9-6AD09CF1904F}"/>
              </a:ext>
            </a:extLst>
          </p:cNvPr>
          <p:cNvSpPr>
            <a:spLocks noGrp="1"/>
          </p:cNvSpPr>
          <p:nvPr>
            <p:ph type="sldNum" sz="quarter" idx="12"/>
          </p:nvPr>
        </p:nvSpPr>
        <p:spPr/>
        <p:txBody>
          <a:bodyPr/>
          <a:lstStyle/>
          <a:p>
            <a:fld id="{82B8EFF1-C421-4CE1-B6D1-D6B99A13B8C6}" type="slidenum">
              <a:rPr lang="en-US" smtClean="0"/>
              <a:t>‹#›</a:t>
            </a:fld>
            <a:endParaRPr lang="en-US"/>
          </a:p>
        </p:txBody>
      </p:sp>
    </p:spTree>
    <p:extLst>
      <p:ext uri="{BB962C8B-B14F-4D97-AF65-F5344CB8AC3E}">
        <p14:creationId xmlns:p14="http://schemas.microsoft.com/office/powerpoint/2010/main" val="389115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990600" y="1143000"/>
            <a:ext cx="76962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t>DATE</a:t>
            </a:r>
          </a:p>
        </p:txBody>
      </p:sp>
      <p:sp>
        <p:nvSpPr>
          <p:cNvPr id="5" name="Footer Placeholder 9"/>
          <p:cNvSpPr>
            <a:spLocks noGrp="1"/>
          </p:cNvSpPr>
          <p:nvPr>
            <p:ph type="ftr" sz="quarter" idx="11"/>
          </p:nvPr>
        </p:nvSpPr>
        <p:spPr/>
        <p:txBody>
          <a:bodyPr/>
          <a:lstStyle>
            <a:lvl1pPr>
              <a:defRPr/>
            </a:lvl1pPr>
          </a:lstStyle>
          <a:p>
            <a:pPr>
              <a:defRPr/>
            </a:pPr>
            <a:r>
              <a:rPr lang="en-US"/>
              <a:t>DOCUMENT TYPE/STATUS</a:t>
            </a:r>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pPr/>
              <a:t>‹#›</a:t>
            </a:fld>
            <a:endParaRPr lang="en-US" altLang="en-US"/>
          </a:p>
        </p:txBody>
      </p:sp>
    </p:spTree>
    <p:extLst>
      <p:ext uri="{BB962C8B-B14F-4D97-AF65-F5344CB8AC3E}">
        <p14:creationId xmlns:p14="http://schemas.microsoft.com/office/powerpoint/2010/main" val="82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solidFill>
                  <a:srgbClr val="174782"/>
                </a:solidFill>
              </a:defRPr>
            </a:lvl1pPr>
          </a:lstStyle>
          <a:p>
            <a:pPr>
              <a:defRPr/>
            </a:pPr>
            <a:r>
              <a:rPr lang="en-US"/>
              <a:t>DATE</a:t>
            </a:r>
          </a:p>
        </p:txBody>
      </p:sp>
      <p:sp>
        <p:nvSpPr>
          <p:cNvPr id="13" name="Footer Placeholder 9"/>
          <p:cNvSpPr>
            <a:spLocks noGrp="1"/>
          </p:cNvSpPr>
          <p:nvPr>
            <p:ph type="ftr" sz="quarter" idx="11"/>
          </p:nvPr>
        </p:nvSpPr>
        <p:spPr>
          <a:xfrm>
            <a:off x="2971800" y="6553200"/>
            <a:ext cx="3886200" cy="304800"/>
          </a:xfrm>
        </p:spPr>
        <p:txBody>
          <a:bodyPr/>
          <a:lstStyle>
            <a:lvl1pPr>
              <a:defRPr>
                <a:solidFill>
                  <a:srgbClr val="174782"/>
                </a:solidFill>
              </a:defRPr>
            </a:lvl1pPr>
          </a:lstStyle>
          <a:p>
            <a:pPr>
              <a:defRPr/>
            </a:pPr>
            <a:r>
              <a:rPr lang="en-US"/>
              <a:t>DOCUMENT TYPE/STATUS</a:t>
            </a:r>
          </a:p>
        </p:txBody>
      </p:sp>
      <p:sp>
        <p:nvSpPr>
          <p:cNvPr id="14" name="Slide Number Placeholder 10"/>
          <p:cNvSpPr>
            <a:spLocks noGrp="1"/>
          </p:cNvSpPr>
          <p:nvPr>
            <p:ph type="sldNum" sz="quarter" idx="12"/>
          </p:nvPr>
        </p:nvSpPr>
        <p:spPr>
          <a:xfrm>
            <a:off x="6553200" y="6553200"/>
            <a:ext cx="2133600" cy="304800"/>
          </a:xfrm>
        </p:spPr>
        <p:txBody>
          <a:bodyPr/>
          <a:lstStyle>
            <a:lvl1pPr>
              <a:defRPr>
                <a:solidFill>
                  <a:srgbClr val="174782"/>
                </a:solidFill>
              </a:defRPr>
            </a:lvl1pPr>
          </a:lstStyle>
          <a:p>
            <a:fld id="{A829F25A-84D3-4F9E-BD6A-3ADD05BBF9F6}" type="slidenum">
              <a:rPr lang="en-US" altLang="en-US" smtClean="0"/>
              <a:pPr/>
              <a:t>‹#›</a:t>
            </a:fld>
            <a:endParaRPr lang="en-US" altLang="en-US"/>
          </a:p>
        </p:txBody>
      </p:sp>
    </p:spTree>
    <p:extLst>
      <p:ext uri="{BB962C8B-B14F-4D97-AF65-F5344CB8AC3E}">
        <p14:creationId xmlns:p14="http://schemas.microsoft.com/office/powerpoint/2010/main" val="4767340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lvl1pPr>
          </a:lstStyle>
          <a:p>
            <a:pPr>
              <a:defRPr/>
            </a:pPr>
            <a:r>
              <a:rPr lang="en-US"/>
              <a:t>DATE</a:t>
            </a:r>
          </a:p>
        </p:txBody>
      </p:sp>
      <p:sp>
        <p:nvSpPr>
          <p:cNvPr id="11"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3" name="Content Placeholder 2"/>
          <p:cNvSpPr>
            <a:spLocks noGrp="1"/>
          </p:cNvSpPr>
          <p:nvPr>
            <p:ph sz="quarter" idx="13"/>
          </p:nvPr>
        </p:nvSpPr>
        <p:spPr>
          <a:xfrm>
            <a:off x="10668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50292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151462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Date Placeholder 8"/>
          <p:cNvSpPr>
            <a:spLocks noGrp="1"/>
          </p:cNvSpPr>
          <p:nvPr>
            <p:ph type="dt" sz="half" idx="10"/>
          </p:nvPr>
        </p:nvSpPr>
        <p:spPr>
          <a:xfrm>
            <a:off x="457200" y="6553200"/>
            <a:ext cx="2133600" cy="304800"/>
          </a:xfrm>
        </p:spPr>
        <p:txBody>
          <a:bodyPr/>
          <a:lstStyle>
            <a:lvl1pPr>
              <a:defRPr/>
            </a:lvl1pPr>
          </a:lstStyle>
          <a:p>
            <a:pPr>
              <a:defRPr/>
            </a:pPr>
            <a:r>
              <a:rPr lang="en-US"/>
              <a:t>DATE</a:t>
            </a:r>
          </a:p>
        </p:txBody>
      </p:sp>
      <p:sp>
        <p:nvSpPr>
          <p:cNvPr id="17"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20" name="Content Placeholder 4"/>
          <p:cNvSpPr>
            <a:spLocks noGrp="1"/>
          </p:cNvSpPr>
          <p:nvPr>
            <p:ph sz="quarter" idx="13"/>
          </p:nvPr>
        </p:nvSpPr>
        <p:spPr>
          <a:xfrm>
            <a:off x="990600" y="1143000"/>
            <a:ext cx="35814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4724400" y="5562600"/>
            <a:ext cx="3868738"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4724400" y="1143000"/>
            <a:ext cx="3886200" cy="43434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96066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457200" y="6553200"/>
            <a:ext cx="2133600" cy="304800"/>
          </a:xfrm>
        </p:spPr>
        <p:txBody>
          <a:bodyPr/>
          <a:lstStyle>
            <a:lvl1pPr>
              <a:defRPr/>
            </a:lvl1pPr>
          </a:lstStyle>
          <a:p>
            <a:pPr>
              <a:defRPr/>
            </a:pPr>
            <a:r>
              <a:rPr lang="en-US"/>
              <a:t>DATE</a:t>
            </a:r>
          </a:p>
        </p:txBody>
      </p:sp>
      <p:sp>
        <p:nvSpPr>
          <p:cNvPr id="12"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t>DOCUMENT TYPE/STATUS</a:t>
            </a:r>
          </a:p>
        </p:txBody>
      </p:sp>
      <p:sp>
        <p:nvSpPr>
          <p:cNvPr id="17"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19"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914400" y="1066800"/>
            <a:ext cx="3733800" cy="2895600"/>
          </a:xfrm>
          <a:prstGeom prst="rect">
            <a:avLst/>
          </a:prstGeom>
        </p:spPr>
        <p:txBody>
          <a:bodyPr/>
          <a:lstStyle/>
          <a:p>
            <a:r>
              <a:rPr lang="en-US"/>
              <a:t>Click icon to add picture</a:t>
            </a:r>
          </a:p>
        </p:txBody>
      </p:sp>
      <p:sp>
        <p:nvSpPr>
          <p:cNvPr id="21" name="Picture Placeholder 20"/>
          <p:cNvSpPr>
            <a:spLocks noGrp="1"/>
          </p:cNvSpPr>
          <p:nvPr>
            <p:ph type="pic" sz="quarter" idx="18"/>
          </p:nvPr>
        </p:nvSpPr>
        <p:spPr>
          <a:xfrm>
            <a:off x="4800600" y="1066800"/>
            <a:ext cx="3886200" cy="28956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85871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pPr>
              <a:defRPr/>
            </a:pPr>
            <a:r>
              <a:rPr lang="en-US"/>
              <a:t>DATE</a:t>
            </a:r>
          </a:p>
        </p:txBody>
      </p:sp>
      <p:sp>
        <p:nvSpPr>
          <p:cNvPr id="7" name="Footer Placeholder 6"/>
          <p:cNvSpPr>
            <a:spLocks noGrp="1"/>
          </p:cNvSpPr>
          <p:nvPr>
            <p:ph type="ftr" sz="quarter" idx="15"/>
          </p:nvPr>
        </p:nvSpPr>
        <p:spPr/>
        <p:txBody>
          <a:bodyPr/>
          <a:lstStyle/>
          <a:p>
            <a:pPr>
              <a:defRPr/>
            </a:pPr>
            <a:r>
              <a:rPr lang="en-US"/>
              <a:t>DOCUMENT TYPE/STATUS</a:t>
            </a:r>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pPr/>
              <a:t>‹#›</a:t>
            </a:fld>
            <a:endParaRPr lang="en-US" altLang="en-US"/>
          </a:p>
        </p:txBody>
      </p:sp>
      <p:sp>
        <p:nvSpPr>
          <p:cNvPr id="21" name="Picture Placeholder 20"/>
          <p:cNvSpPr>
            <a:spLocks noGrp="1"/>
          </p:cNvSpPr>
          <p:nvPr>
            <p:ph type="pic" sz="quarter" idx="17"/>
          </p:nvPr>
        </p:nvSpPr>
        <p:spPr>
          <a:xfrm>
            <a:off x="914400" y="1066800"/>
            <a:ext cx="2514600" cy="2895600"/>
          </a:xfrm>
          <a:prstGeom prst="rect">
            <a:avLst/>
          </a:prstGeom>
        </p:spPr>
        <p:txBody>
          <a:bodyPr/>
          <a:lstStyle/>
          <a:p>
            <a:r>
              <a:rPr lang="en-US"/>
              <a:t>Click icon to add picture</a:t>
            </a:r>
          </a:p>
        </p:txBody>
      </p:sp>
      <p:sp>
        <p:nvSpPr>
          <p:cNvPr id="22" name="Picture Placeholder 20"/>
          <p:cNvSpPr>
            <a:spLocks noGrp="1"/>
          </p:cNvSpPr>
          <p:nvPr>
            <p:ph type="pic" sz="quarter" idx="18"/>
          </p:nvPr>
        </p:nvSpPr>
        <p:spPr>
          <a:xfrm>
            <a:off x="3543300" y="1066800"/>
            <a:ext cx="2514600" cy="2895600"/>
          </a:xfrm>
          <a:prstGeom prst="rect">
            <a:avLst/>
          </a:prstGeom>
        </p:spPr>
        <p:txBody>
          <a:bodyPr/>
          <a:lstStyle/>
          <a:p>
            <a:r>
              <a:rPr lang="en-US"/>
              <a:t>Click icon to add picture</a:t>
            </a:r>
          </a:p>
        </p:txBody>
      </p:sp>
      <p:sp>
        <p:nvSpPr>
          <p:cNvPr id="23" name="Picture Placeholder 20"/>
          <p:cNvSpPr>
            <a:spLocks noGrp="1"/>
          </p:cNvSpPr>
          <p:nvPr>
            <p:ph type="pic" sz="quarter" idx="19"/>
          </p:nvPr>
        </p:nvSpPr>
        <p:spPr>
          <a:xfrm>
            <a:off x="6172200" y="1066800"/>
            <a:ext cx="2514600" cy="2895600"/>
          </a:xfrm>
          <a:prstGeom prst="rect">
            <a:avLst/>
          </a:prstGeom>
        </p:spPr>
        <p:txBody>
          <a:bodyPr/>
          <a:lstStyle/>
          <a:p>
            <a:r>
              <a:rPr lang="en-US"/>
              <a:t>Click icon to add picture</a:t>
            </a:r>
          </a:p>
        </p:txBody>
      </p:sp>
      <p:sp>
        <p:nvSpPr>
          <p:cNvPr id="11"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411577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371600"/>
            <a:ext cx="7696200" cy="5029200"/>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290847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F1B70D-38AD-F748-B1E9-CDE12057D3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CE94376-A6AE-7E45-95D0-6B0AD80575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7A6667EB-DBFD-494F-9098-93480CF82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46E5A4-D9F6-784F-AD5B-D799EE9CC596}"/>
              </a:ext>
            </a:extLst>
          </p:cNvPr>
          <p:cNvSpPr>
            <a:spLocks noGrp="1"/>
          </p:cNvSpPr>
          <p:nvPr>
            <p:ph type="sldNum" sz="quarter" idx="12"/>
          </p:nvPr>
        </p:nvSpPr>
        <p:spPr/>
        <p:txBody>
          <a:bodyPr/>
          <a:lstStyle/>
          <a:p>
            <a:fld id="{82B8EFF1-C421-4CE1-B6D1-D6B99A13B8C6}" type="slidenum">
              <a:rPr lang="en-US" smtClean="0"/>
              <a:t>‹#›</a:t>
            </a:fld>
            <a:endParaRPr lang="en-US"/>
          </a:p>
        </p:txBody>
      </p:sp>
    </p:spTree>
    <p:extLst>
      <p:ext uri="{BB962C8B-B14F-4D97-AF65-F5344CB8AC3E}">
        <p14:creationId xmlns:p14="http://schemas.microsoft.com/office/powerpoint/2010/main" val="42483106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a:defRPr/>
            </a:pPr>
            <a:r>
              <a:rPr lang="en-US"/>
              <a:t>DATE</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a:defRPr/>
            </a:pPr>
            <a:r>
              <a:rPr lang="en-US"/>
              <a:t>DOCUMENT TYPE/STATUS</a:t>
            </a: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fld id="{19FBEEDD-0B05-4B03-823B-B7B914ED2C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1" r:id="rId1"/>
    <p:sldLayoutId id="2147484000" r:id="rId2"/>
    <p:sldLayoutId id="2147484003" r:id="rId3"/>
    <p:sldLayoutId id="2147484007" r:id="rId4"/>
    <p:sldLayoutId id="2147484008" r:id="rId5"/>
    <p:sldLayoutId id="2147484009" r:id="rId6"/>
    <p:sldLayoutId id="2147484010" r:id="rId7"/>
    <p:sldLayoutId id="2147484012" r:id="rId8"/>
    <p:sldLayoutId id="2147484013" r:id="rId9"/>
    <p:sldLayoutId id="2147484014" r:id="rId10"/>
    <p:sldLayoutId id="2147484015" r:id="rId11"/>
    <p:sldLayoutId id="2147484016" r:id="rId12"/>
  </p:sldLayoutIdLst>
  <p:hf hd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png"/><Relationship Id="rId9" Type="http://schemas.openxmlformats.org/officeDocument/2006/relationships/image" Target="../media/image15.sv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7.sv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9" Type="http://schemas.openxmlformats.org/officeDocument/2006/relationships/image" Target="../media/image18.png"/><Relationship Id="rId20" Type="http://schemas.openxmlformats.org/officeDocument/2006/relationships/image" Target="../media/image29.png"/><Relationship Id="rId21" Type="http://schemas.openxmlformats.org/officeDocument/2006/relationships/image" Target="../media/image30.png"/><Relationship Id="rId22" Type="http://schemas.openxmlformats.org/officeDocument/2006/relationships/image" Target="../media/image31.png"/><Relationship Id="rId10" Type="http://schemas.openxmlformats.org/officeDocument/2006/relationships/image" Target="../media/image19.png"/><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24.png"/><Relationship Id="rId16" Type="http://schemas.openxmlformats.org/officeDocument/2006/relationships/image" Target="../media/image25.png"/><Relationship Id="rId17" Type="http://schemas.openxmlformats.org/officeDocument/2006/relationships/image" Target="../media/image26.png"/><Relationship Id="rId18" Type="http://schemas.openxmlformats.org/officeDocument/2006/relationships/image" Target="../media/image27.png"/><Relationship Id="rId19" Type="http://schemas.openxmlformats.org/officeDocument/2006/relationships/image" Target="../media/image28.png"/><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600200"/>
            <a:ext cx="6172200" cy="1470025"/>
          </a:xfrm>
        </p:spPr>
        <p:txBody>
          <a:bodyPr/>
          <a:lstStyle/>
          <a:p>
            <a:pPr algn="ctr"/>
            <a:r>
              <a:rPr lang="en-US" dirty="0"/>
              <a:t>Stress First Aid</a:t>
            </a:r>
          </a:p>
        </p:txBody>
      </p:sp>
      <p:pic>
        <p:nvPicPr>
          <p:cNvPr id="7" name="Picture 6">
            <a:extLst>
              <a:ext uri="{FF2B5EF4-FFF2-40B4-BE49-F238E27FC236}">
                <a16:creationId xmlns:a16="http://schemas.microsoft.com/office/drawing/2014/main" xmlns="" id="{086B53B9-BFA6-438B-ADDE-3A2DE6C631E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29000" y="5079228"/>
            <a:ext cx="2563368" cy="1342716"/>
          </a:xfrm>
          <a:prstGeom prst="rect">
            <a:avLst/>
          </a:prstGeom>
          <a:ln w="127000">
            <a:noFill/>
          </a:ln>
          <a:effectLst>
            <a:outerShdw dir="5400000" algn="ctr" rotWithShape="0">
              <a:schemeClr val="bg1"/>
            </a:outerShdw>
          </a:effectLst>
        </p:spPr>
      </p:pic>
      <p:pic>
        <p:nvPicPr>
          <p:cNvPr id="4" name="Picture 3" descr="A close up of a map&#10;&#10;Description automatically generated">
            <a:extLst>
              <a:ext uri="{FF2B5EF4-FFF2-40B4-BE49-F238E27FC236}">
                <a16:creationId xmlns:a16="http://schemas.microsoft.com/office/drawing/2014/main" xmlns="" id="{E46DBB66-3C43-B84A-97DB-36C1412A59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8075" y="2743200"/>
            <a:ext cx="1847850" cy="1864386"/>
          </a:xfrm>
          <a:prstGeom prst="rect">
            <a:avLst/>
          </a:prstGeom>
        </p:spPr>
      </p:pic>
    </p:spTree>
    <p:extLst>
      <p:ext uri="{BB962C8B-B14F-4D97-AF65-F5344CB8AC3E}">
        <p14:creationId xmlns:p14="http://schemas.microsoft.com/office/powerpoint/2010/main" val="282373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xmlns="" id="{B9D621BE-0327-604B-B9C6-8963E36CD0CC}"/>
              </a:ext>
            </a:extLst>
          </p:cNvPr>
          <p:cNvSpPr>
            <a:spLocks noGrp="1" noChangeArrowheads="1"/>
          </p:cNvSpPr>
          <p:nvPr>
            <p:ph type="title"/>
          </p:nvPr>
        </p:nvSpPr>
        <p:spPr bwMode="auto">
          <a:xfrm>
            <a:off x="1143000" y="1024976"/>
            <a:ext cx="6614067" cy="829286"/>
          </a:xfrm>
          <a:ln w="38100">
            <a:solidFill>
              <a:schemeClr val="accent1"/>
            </a:solidFill>
          </a:ln>
        </p:spPr>
        <p:txBody>
          <a:bodyPr vert="horz" lIns="68580" tIns="34290" rIns="68580" bIns="34290" numCol="1" rtlCol="0" anchorCtr="1" compatLnSpc="1">
            <a:prstTxWarp prst="textNoShape">
              <a:avLst/>
            </a:prstTxWarp>
            <a:normAutofit/>
          </a:bodyPr>
          <a:lstStyle/>
          <a:p>
            <a:pPr>
              <a:defRPr/>
            </a:pPr>
            <a:r>
              <a:rPr lang="en-GB" dirty="0">
                <a:ea typeface="ＭＳ Ｐゴシック" charset="0"/>
                <a:cs typeface="ＭＳ Ｐゴシック" charset="0"/>
              </a:rPr>
              <a:t>Calm Actions</a:t>
            </a:r>
            <a:endParaRPr lang="en-US" kern="1200" dirty="0">
              <a:latin typeface="+mj-lt"/>
              <a:ea typeface="+mj-ea"/>
              <a:cs typeface="+mj-cs"/>
            </a:endParaRPr>
          </a:p>
        </p:txBody>
      </p:sp>
      <p:graphicFrame>
        <p:nvGraphicFramePr>
          <p:cNvPr id="11" name="TextBox 8">
            <a:extLst>
              <a:ext uri="{FF2B5EF4-FFF2-40B4-BE49-F238E27FC236}">
                <a16:creationId xmlns:a16="http://schemas.microsoft.com/office/drawing/2014/main" xmlns="" id="{B8EFEF46-378C-47B1-BEFE-339CE8A36FD3}"/>
              </a:ext>
            </a:extLst>
          </p:cNvPr>
          <p:cNvGraphicFramePr/>
          <p:nvPr>
            <p:extLst>
              <p:ext uri="{D42A27DB-BD31-4B8C-83A1-F6EECF244321}">
                <p14:modId xmlns:p14="http://schemas.microsoft.com/office/powerpoint/2010/main" val="858227317"/>
              </p:ext>
            </p:extLst>
          </p:nvPr>
        </p:nvGraphicFramePr>
        <p:xfrm>
          <a:off x="411898" y="1854262"/>
          <a:ext cx="8320204" cy="4516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own Arrow 1">
            <a:extLst>
              <a:ext uri="{FF2B5EF4-FFF2-40B4-BE49-F238E27FC236}">
                <a16:creationId xmlns:a16="http://schemas.microsoft.com/office/drawing/2014/main" xmlns="" id="{918B25E0-4818-854D-8E9E-44574E929165}"/>
              </a:ext>
            </a:extLst>
          </p:cNvPr>
          <p:cNvSpPr/>
          <p:nvPr/>
        </p:nvSpPr>
        <p:spPr>
          <a:xfrm>
            <a:off x="1228028" y="1634911"/>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5" name="Down Arrow 4">
            <a:extLst>
              <a:ext uri="{FF2B5EF4-FFF2-40B4-BE49-F238E27FC236}">
                <a16:creationId xmlns:a16="http://schemas.microsoft.com/office/drawing/2014/main" xmlns="" id="{4301182C-9FD9-E343-8245-10D3F967CA8B}"/>
              </a:ext>
            </a:extLst>
          </p:cNvPr>
          <p:cNvSpPr/>
          <p:nvPr/>
        </p:nvSpPr>
        <p:spPr>
          <a:xfrm>
            <a:off x="3429000" y="1637841"/>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7" name="Down Arrow 6">
            <a:extLst>
              <a:ext uri="{FF2B5EF4-FFF2-40B4-BE49-F238E27FC236}">
                <a16:creationId xmlns:a16="http://schemas.microsoft.com/office/drawing/2014/main" xmlns="" id="{838B2B7C-215D-6A40-96E7-33B1B070541E}"/>
              </a:ext>
            </a:extLst>
          </p:cNvPr>
          <p:cNvSpPr/>
          <p:nvPr/>
        </p:nvSpPr>
        <p:spPr>
          <a:xfrm>
            <a:off x="7542846" y="1713992"/>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9" name="Down Arrow 8">
            <a:extLst>
              <a:ext uri="{FF2B5EF4-FFF2-40B4-BE49-F238E27FC236}">
                <a16:creationId xmlns:a16="http://schemas.microsoft.com/office/drawing/2014/main" xmlns="" id="{B1B80729-6FFB-FD4D-A3CD-C12DAA167A37}"/>
              </a:ext>
            </a:extLst>
          </p:cNvPr>
          <p:cNvSpPr/>
          <p:nvPr/>
        </p:nvSpPr>
        <p:spPr>
          <a:xfrm>
            <a:off x="5434128" y="1661904"/>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41526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3DE734A7-0752-1B48-BC15-4700B9E0B6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96B89ED-9947-4A4F-BA7C-A258F83E62C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83205603-CE9F-8348-B3A4-7DB70CE32A2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39539C02-8F34-EB41-AF57-8E9E745079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BC534E33-FEFC-9C4C-BA13-84DBDCB5951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181CFD57-D023-D64E-8962-EB657E23C67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FDA80542-2F96-D942-8A73-09FD166711C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graphicEl>
                                              <a:dgm id="{47CA67AC-8423-0940-87F8-9216521011D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p:nvPr>
        </p:nvSpPr>
        <p:spPr>
          <a:xfrm>
            <a:off x="228600" y="1981200"/>
            <a:ext cx="2562119" cy="3596556"/>
          </a:xfrm>
        </p:spPr>
        <p:txBody>
          <a:bodyPr>
            <a:normAutofit/>
          </a:bodyPr>
          <a:lstStyle/>
          <a:p>
            <a:pPr eaLnBrk="1" hangingPunct="1"/>
            <a:r>
              <a:rPr lang="en-US" altLang="en-US" dirty="0">
                <a:ea typeface="ＭＳ Ｐゴシック" pitchFamily="34" charset="-128"/>
              </a:rPr>
              <a:t>Potential SFA Calming Actions</a:t>
            </a:r>
          </a:p>
        </p:txBody>
      </p:sp>
      <p:graphicFrame>
        <p:nvGraphicFramePr>
          <p:cNvPr id="110597" name="Rectangle 3">
            <a:extLst>
              <a:ext uri="{FF2B5EF4-FFF2-40B4-BE49-F238E27FC236}">
                <a16:creationId xmlns:a16="http://schemas.microsoft.com/office/drawing/2014/main" xmlns="" id="{46E1B101-309C-4F14-B325-DCC9EDAB3AAB}"/>
              </a:ext>
            </a:extLst>
          </p:cNvPr>
          <p:cNvGraphicFramePr>
            <a:graphicFrameLocks noGrp="1"/>
          </p:cNvGraphicFramePr>
          <p:nvPr>
            <p:ph idx="1"/>
            <p:extLst>
              <p:ext uri="{D42A27DB-BD31-4B8C-83A1-F6EECF244321}">
                <p14:modId xmlns:p14="http://schemas.microsoft.com/office/powerpoint/2010/main" val="563844882"/>
              </p:ext>
            </p:extLst>
          </p:nvPr>
        </p:nvGraphicFramePr>
        <p:xfrm>
          <a:off x="2790718" y="1210442"/>
          <a:ext cx="6124681" cy="4961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1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xmlns="" id="{B9D621BE-0327-604B-B9C6-8963E36CD0CC}"/>
              </a:ext>
            </a:extLst>
          </p:cNvPr>
          <p:cNvSpPr>
            <a:spLocks noGrp="1" noChangeArrowheads="1"/>
          </p:cNvSpPr>
          <p:nvPr>
            <p:ph type="title"/>
          </p:nvPr>
        </p:nvSpPr>
        <p:spPr bwMode="auto">
          <a:xfrm>
            <a:off x="1147181" y="1052484"/>
            <a:ext cx="6614067" cy="829286"/>
          </a:xfrm>
          <a:ln w="38100">
            <a:solidFill>
              <a:schemeClr val="accent1"/>
            </a:solidFill>
          </a:ln>
        </p:spPr>
        <p:txBody>
          <a:bodyPr vert="horz" lIns="68580" tIns="34290" rIns="68580" bIns="34290" numCol="1" rtlCol="0" anchorCtr="1" compatLnSpc="1">
            <a:prstTxWarp prst="textNoShape">
              <a:avLst/>
            </a:prstTxWarp>
            <a:normAutofit/>
          </a:bodyPr>
          <a:lstStyle/>
          <a:p>
            <a:pPr>
              <a:defRPr/>
            </a:pPr>
            <a:r>
              <a:rPr lang="en-GB" dirty="0">
                <a:ea typeface="ＭＳ Ｐゴシック" charset="0"/>
                <a:cs typeface="ＭＳ Ｐゴシック" charset="0"/>
              </a:rPr>
              <a:t>Connect Actions</a:t>
            </a:r>
            <a:endParaRPr lang="en-US" kern="1200" dirty="0">
              <a:latin typeface="+mj-lt"/>
              <a:ea typeface="+mj-ea"/>
              <a:cs typeface="+mj-cs"/>
            </a:endParaRPr>
          </a:p>
        </p:txBody>
      </p:sp>
      <p:graphicFrame>
        <p:nvGraphicFramePr>
          <p:cNvPr id="11" name="TextBox 8">
            <a:extLst>
              <a:ext uri="{FF2B5EF4-FFF2-40B4-BE49-F238E27FC236}">
                <a16:creationId xmlns:a16="http://schemas.microsoft.com/office/drawing/2014/main" xmlns="" id="{B8EFEF46-378C-47B1-BEFE-339CE8A36FD3}"/>
              </a:ext>
            </a:extLst>
          </p:cNvPr>
          <p:cNvGraphicFramePr/>
          <p:nvPr>
            <p:extLst>
              <p:ext uri="{D42A27DB-BD31-4B8C-83A1-F6EECF244321}">
                <p14:modId xmlns:p14="http://schemas.microsoft.com/office/powerpoint/2010/main" val="744437886"/>
              </p:ext>
            </p:extLst>
          </p:nvPr>
        </p:nvGraphicFramePr>
        <p:xfrm>
          <a:off x="628650" y="2421209"/>
          <a:ext cx="7886700" cy="4055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own Arrow 1">
            <a:extLst>
              <a:ext uri="{FF2B5EF4-FFF2-40B4-BE49-F238E27FC236}">
                <a16:creationId xmlns:a16="http://schemas.microsoft.com/office/drawing/2014/main" xmlns="" id="{918B25E0-4818-854D-8E9E-44574E929165}"/>
              </a:ext>
            </a:extLst>
          </p:cNvPr>
          <p:cNvSpPr/>
          <p:nvPr/>
        </p:nvSpPr>
        <p:spPr>
          <a:xfrm>
            <a:off x="1616927" y="1881770"/>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5" name="Down Arrow 4">
            <a:extLst>
              <a:ext uri="{FF2B5EF4-FFF2-40B4-BE49-F238E27FC236}">
                <a16:creationId xmlns:a16="http://schemas.microsoft.com/office/drawing/2014/main" xmlns="" id="{4301182C-9FD9-E343-8245-10D3F967CA8B}"/>
              </a:ext>
            </a:extLst>
          </p:cNvPr>
          <p:cNvSpPr/>
          <p:nvPr/>
        </p:nvSpPr>
        <p:spPr>
          <a:xfrm>
            <a:off x="4295309" y="1901677"/>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7" name="Down Arrow 6">
            <a:extLst>
              <a:ext uri="{FF2B5EF4-FFF2-40B4-BE49-F238E27FC236}">
                <a16:creationId xmlns:a16="http://schemas.microsoft.com/office/drawing/2014/main" xmlns="" id="{838B2B7C-215D-6A40-96E7-33B1B070541E}"/>
              </a:ext>
            </a:extLst>
          </p:cNvPr>
          <p:cNvSpPr/>
          <p:nvPr/>
        </p:nvSpPr>
        <p:spPr>
          <a:xfrm>
            <a:off x="7209263" y="1885961"/>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xmlns="" id="{90C3B813-CEBF-9346-B743-90F15485F1E4}"/>
              </a:ext>
            </a:extLst>
          </p:cNvPr>
          <p:cNvSpPr txBox="1"/>
          <p:nvPr/>
        </p:nvSpPr>
        <p:spPr>
          <a:xfrm>
            <a:off x="8727142" y="3842497"/>
            <a:ext cx="184731" cy="300082"/>
          </a:xfrm>
          <a:prstGeom prst="rect">
            <a:avLst/>
          </a:prstGeom>
          <a:noFill/>
        </p:spPr>
        <p:txBody>
          <a:bodyPr wrap="none" rtlCol="0">
            <a:spAutoFit/>
          </a:bodyPr>
          <a:lstStyle/>
          <a:p>
            <a:pPr defTabSz="685800" fontAlgn="auto">
              <a:spcBef>
                <a:spcPts val="0"/>
              </a:spcBef>
              <a:spcAft>
                <a:spcPts val="0"/>
              </a:spcAft>
              <a:defRPr/>
            </a:pPr>
            <a:endParaRPr lang="en-US" sz="1350" dirty="0">
              <a:solidFill>
                <a:prstClr val="black"/>
              </a:solidFill>
              <a:latin typeface="Calibri" panose="020F0502020204030204"/>
              <a:ea typeface="+mn-ea"/>
            </a:endParaRPr>
          </a:p>
        </p:txBody>
      </p:sp>
    </p:spTree>
    <p:extLst>
      <p:ext uri="{BB962C8B-B14F-4D97-AF65-F5344CB8AC3E}">
        <p14:creationId xmlns:p14="http://schemas.microsoft.com/office/powerpoint/2010/main" val="21448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3DE734A7-0752-1B48-BC15-4700B9E0B6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96B89ED-9947-4A4F-BA7C-A258F83E62C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3392C23F-3812-5243-AE9C-4A7514895F3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663A4983-E385-3A4C-9A2E-20E14778FCC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0FD8E0E6-B678-DD4E-A868-521155CD4A3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F4B04CBB-6230-B043-955E-84D5A2BA66F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a:xfrm>
            <a:off x="152400" y="1905000"/>
            <a:ext cx="2562119" cy="3596556"/>
          </a:xfrm>
        </p:spPr>
        <p:txBody>
          <a:bodyPr>
            <a:normAutofit/>
          </a:bodyPr>
          <a:lstStyle/>
          <a:p>
            <a:pPr eaLnBrk="1" hangingPunct="1"/>
            <a:r>
              <a:rPr lang="en-US" altLang="en-US" dirty="0">
                <a:ea typeface="ＭＳ Ｐゴシック" pitchFamily="34" charset="-128"/>
              </a:rPr>
              <a:t>Potential SFA Connect Actions </a:t>
            </a:r>
          </a:p>
        </p:txBody>
      </p:sp>
      <p:graphicFrame>
        <p:nvGraphicFramePr>
          <p:cNvPr id="114695" name="Rectangle 3">
            <a:extLst>
              <a:ext uri="{FF2B5EF4-FFF2-40B4-BE49-F238E27FC236}">
                <a16:creationId xmlns:a16="http://schemas.microsoft.com/office/drawing/2014/main" xmlns="" id="{85B12ABB-D59B-4724-A25E-14031883B2CF}"/>
              </a:ext>
            </a:extLst>
          </p:cNvPr>
          <p:cNvGraphicFramePr>
            <a:graphicFrameLocks noGrp="1"/>
          </p:cNvGraphicFramePr>
          <p:nvPr>
            <p:ph idx="1"/>
            <p:extLst>
              <p:ext uri="{D42A27DB-BD31-4B8C-83A1-F6EECF244321}">
                <p14:modId xmlns:p14="http://schemas.microsoft.com/office/powerpoint/2010/main" val="1298136262"/>
              </p:ext>
            </p:extLst>
          </p:nvPr>
        </p:nvGraphicFramePr>
        <p:xfrm>
          <a:off x="2714519" y="1210442"/>
          <a:ext cx="6048481" cy="4961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6110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xmlns="" id="{B9D621BE-0327-604B-B9C6-8963E36CD0CC}"/>
              </a:ext>
            </a:extLst>
          </p:cNvPr>
          <p:cNvSpPr>
            <a:spLocks noGrp="1" noChangeArrowheads="1"/>
          </p:cNvSpPr>
          <p:nvPr>
            <p:ph type="title"/>
          </p:nvPr>
        </p:nvSpPr>
        <p:spPr bwMode="auto">
          <a:xfrm>
            <a:off x="1259390" y="977398"/>
            <a:ext cx="6614067" cy="829286"/>
          </a:xfrm>
          <a:ln w="38100">
            <a:solidFill>
              <a:schemeClr val="accent1"/>
            </a:solidFill>
          </a:ln>
        </p:spPr>
        <p:txBody>
          <a:bodyPr vert="horz" lIns="68580" tIns="34290" rIns="68580" bIns="34290" numCol="1" rtlCol="0" anchorCtr="1" compatLnSpc="1">
            <a:prstTxWarp prst="textNoShape">
              <a:avLst/>
            </a:prstTxWarp>
            <a:normAutofit/>
          </a:bodyPr>
          <a:lstStyle/>
          <a:p>
            <a:pPr>
              <a:defRPr/>
            </a:pPr>
            <a:r>
              <a:rPr lang="en-GB" dirty="0">
                <a:ea typeface="ＭＳ Ｐゴシック" charset="0"/>
                <a:cs typeface="ＭＳ Ｐゴシック" charset="0"/>
              </a:rPr>
              <a:t>Competence Actions Foster</a:t>
            </a:r>
            <a:endParaRPr lang="en-US" kern="1200" dirty="0">
              <a:latin typeface="+mj-lt"/>
              <a:ea typeface="+mj-ea"/>
              <a:cs typeface="+mj-cs"/>
            </a:endParaRPr>
          </a:p>
        </p:txBody>
      </p:sp>
      <p:graphicFrame>
        <p:nvGraphicFramePr>
          <p:cNvPr id="11" name="TextBox 8">
            <a:extLst>
              <a:ext uri="{FF2B5EF4-FFF2-40B4-BE49-F238E27FC236}">
                <a16:creationId xmlns:a16="http://schemas.microsoft.com/office/drawing/2014/main" xmlns="" id="{B8EFEF46-378C-47B1-BEFE-339CE8A36FD3}"/>
              </a:ext>
            </a:extLst>
          </p:cNvPr>
          <p:cNvGraphicFramePr/>
          <p:nvPr>
            <p:extLst>
              <p:ext uri="{D42A27DB-BD31-4B8C-83A1-F6EECF244321}">
                <p14:modId xmlns:p14="http://schemas.microsoft.com/office/powerpoint/2010/main" val="2991635942"/>
              </p:ext>
            </p:extLst>
          </p:nvPr>
        </p:nvGraphicFramePr>
        <p:xfrm>
          <a:off x="628650" y="2112409"/>
          <a:ext cx="8024532" cy="4364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own Arrow 1">
            <a:extLst>
              <a:ext uri="{FF2B5EF4-FFF2-40B4-BE49-F238E27FC236}">
                <a16:creationId xmlns:a16="http://schemas.microsoft.com/office/drawing/2014/main" xmlns="" id="{918B25E0-4818-854D-8E9E-44574E929165}"/>
              </a:ext>
            </a:extLst>
          </p:cNvPr>
          <p:cNvSpPr/>
          <p:nvPr/>
        </p:nvSpPr>
        <p:spPr>
          <a:xfrm>
            <a:off x="1605775" y="1727693"/>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7" name="Down Arrow 6">
            <a:extLst>
              <a:ext uri="{FF2B5EF4-FFF2-40B4-BE49-F238E27FC236}">
                <a16:creationId xmlns:a16="http://schemas.microsoft.com/office/drawing/2014/main" xmlns="" id="{838B2B7C-215D-6A40-96E7-33B1B070541E}"/>
              </a:ext>
            </a:extLst>
          </p:cNvPr>
          <p:cNvSpPr/>
          <p:nvPr/>
        </p:nvSpPr>
        <p:spPr>
          <a:xfrm>
            <a:off x="7209263" y="1727693"/>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9" name="Down Arrow 8">
            <a:extLst>
              <a:ext uri="{FF2B5EF4-FFF2-40B4-BE49-F238E27FC236}">
                <a16:creationId xmlns:a16="http://schemas.microsoft.com/office/drawing/2014/main" xmlns="" id="{B1B80729-6FFB-FD4D-A3CD-C12DAA167A37}"/>
              </a:ext>
            </a:extLst>
          </p:cNvPr>
          <p:cNvSpPr/>
          <p:nvPr/>
        </p:nvSpPr>
        <p:spPr>
          <a:xfrm>
            <a:off x="4407519" y="1729230"/>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392978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3DE734A7-0752-1B48-BC15-4700B9E0B6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96B89ED-9947-4A4F-BA7C-A258F83E62C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3392C23F-3812-5243-AE9C-4A7514895F3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663A4983-E385-3A4C-9A2E-20E14778FCC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0FD8E0E6-B678-DD4E-A868-521155CD4A3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F4B04CBB-6230-B043-955E-84D5A2BA66F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p:nvPr>
        </p:nvSpPr>
        <p:spPr>
          <a:xfrm>
            <a:off x="-9418" y="2286000"/>
            <a:ext cx="3276600" cy="3596556"/>
          </a:xfrm>
        </p:spPr>
        <p:txBody>
          <a:bodyPr>
            <a:normAutofit/>
          </a:bodyPr>
          <a:lstStyle/>
          <a:p>
            <a:pPr eaLnBrk="1" hangingPunct="1"/>
            <a:r>
              <a:rPr lang="en-US" altLang="en-US" dirty="0">
                <a:ea typeface="ＭＳ Ｐゴシック" pitchFamily="34" charset="-128"/>
              </a:rPr>
              <a:t>Potential </a:t>
            </a:r>
            <a:br>
              <a:rPr lang="en-US" altLang="en-US" dirty="0">
                <a:ea typeface="ＭＳ Ｐゴシック" pitchFamily="34" charset="-128"/>
              </a:rPr>
            </a:br>
            <a:r>
              <a:rPr lang="en-US" altLang="en-US" dirty="0">
                <a:ea typeface="ＭＳ Ｐゴシック" pitchFamily="34" charset="-128"/>
              </a:rPr>
              <a:t>SFA Competence Actions</a:t>
            </a:r>
          </a:p>
        </p:txBody>
      </p:sp>
      <p:graphicFrame>
        <p:nvGraphicFramePr>
          <p:cNvPr id="112645" name="Rectangle 3">
            <a:extLst>
              <a:ext uri="{FF2B5EF4-FFF2-40B4-BE49-F238E27FC236}">
                <a16:creationId xmlns:a16="http://schemas.microsoft.com/office/drawing/2014/main" xmlns="" id="{87BA723B-14D1-4166-998B-5FE6EA9165D6}"/>
              </a:ext>
            </a:extLst>
          </p:cNvPr>
          <p:cNvGraphicFramePr>
            <a:graphicFrameLocks noGrp="1"/>
          </p:cNvGraphicFramePr>
          <p:nvPr>
            <p:ph idx="1"/>
            <p:extLst>
              <p:ext uri="{D42A27DB-BD31-4B8C-83A1-F6EECF244321}">
                <p14:modId xmlns:p14="http://schemas.microsoft.com/office/powerpoint/2010/main" val="203194205"/>
              </p:ext>
            </p:extLst>
          </p:nvPr>
        </p:nvGraphicFramePr>
        <p:xfrm>
          <a:off x="3429001" y="1210442"/>
          <a:ext cx="5351928" cy="5190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473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xmlns="" id="{B9D621BE-0327-604B-B9C6-8963E36CD0CC}"/>
              </a:ext>
            </a:extLst>
          </p:cNvPr>
          <p:cNvSpPr>
            <a:spLocks noGrp="1" noChangeArrowheads="1"/>
          </p:cNvSpPr>
          <p:nvPr>
            <p:ph type="title"/>
          </p:nvPr>
        </p:nvSpPr>
        <p:spPr bwMode="auto">
          <a:xfrm>
            <a:off x="1147181" y="1232297"/>
            <a:ext cx="6614067" cy="829286"/>
          </a:xfrm>
          <a:ln w="38100">
            <a:solidFill>
              <a:schemeClr val="accent1"/>
            </a:solidFill>
          </a:ln>
        </p:spPr>
        <p:txBody>
          <a:bodyPr vert="horz" lIns="68580" tIns="34290" rIns="68580" bIns="34290" numCol="1" rtlCol="0" anchorCtr="1" compatLnSpc="1">
            <a:prstTxWarp prst="textNoShape">
              <a:avLst/>
            </a:prstTxWarp>
            <a:normAutofit/>
          </a:bodyPr>
          <a:lstStyle/>
          <a:p>
            <a:pPr>
              <a:defRPr/>
            </a:pPr>
            <a:r>
              <a:rPr lang="en-GB" dirty="0">
                <a:ea typeface="ＭＳ Ｐゴシック" charset="0"/>
                <a:cs typeface="ＭＳ Ｐゴシック" charset="0"/>
              </a:rPr>
              <a:t>Confidence Actions Rebuild</a:t>
            </a:r>
            <a:endParaRPr lang="en-US" kern="1200" dirty="0">
              <a:latin typeface="+mj-lt"/>
              <a:ea typeface="+mj-ea"/>
              <a:cs typeface="+mj-cs"/>
            </a:endParaRPr>
          </a:p>
        </p:txBody>
      </p:sp>
      <p:graphicFrame>
        <p:nvGraphicFramePr>
          <p:cNvPr id="11" name="TextBox 8">
            <a:extLst>
              <a:ext uri="{FF2B5EF4-FFF2-40B4-BE49-F238E27FC236}">
                <a16:creationId xmlns:a16="http://schemas.microsoft.com/office/drawing/2014/main" xmlns="" id="{B8EFEF46-378C-47B1-BEFE-339CE8A36FD3}"/>
              </a:ext>
            </a:extLst>
          </p:cNvPr>
          <p:cNvGraphicFramePr/>
          <p:nvPr>
            <p:extLst>
              <p:ext uri="{D42A27DB-BD31-4B8C-83A1-F6EECF244321}">
                <p14:modId xmlns:p14="http://schemas.microsoft.com/office/powerpoint/2010/main" val="522249415"/>
              </p:ext>
            </p:extLst>
          </p:nvPr>
        </p:nvGraphicFramePr>
        <p:xfrm>
          <a:off x="628650" y="2226468"/>
          <a:ext cx="7886700" cy="3945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own Arrow 1">
            <a:extLst>
              <a:ext uri="{FF2B5EF4-FFF2-40B4-BE49-F238E27FC236}">
                <a16:creationId xmlns:a16="http://schemas.microsoft.com/office/drawing/2014/main" xmlns="" id="{918B25E0-4818-854D-8E9E-44574E929165}"/>
              </a:ext>
            </a:extLst>
          </p:cNvPr>
          <p:cNvSpPr/>
          <p:nvPr/>
        </p:nvSpPr>
        <p:spPr>
          <a:xfrm>
            <a:off x="1605775" y="2061583"/>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5" name="Down Arrow 4">
            <a:extLst>
              <a:ext uri="{FF2B5EF4-FFF2-40B4-BE49-F238E27FC236}">
                <a16:creationId xmlns:a16="http://schemas.microsoft.com/office/drawing/2014/main" xmlns="" id="{4301182C-9FD9-E343-8245-10D3F967CA8B}"/>
              </a:ext>
            </a:extLst>
          </p:cNvPr>
          <p:cNvSpPr/>
          <p:nvPr/>
        </p:nvSpPr>
        <p:spPr>
          <a:xfrm>
            <a:off x="3426211" y="2061583"/>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7" name="Down Arrow 6">
            <a:extLst>
              <a:ext uri="{FF2B5EF4-FFF2-40B4-BE49-F238E27FC236}">
                <a16:creationId xmlns:a16="http://schemas.microsoft.com/office/drawing/2014/main" xmlns="" id="{838B2B7C-215D-6A40-96E7-33B1B070541E}"/>
              </a:ext>
            </a:extLst>
          </p:cNvPr>
          <p:cNvSpPr/>
          <p:nvPr/>
        </p:nvSpPr>
        <p:spPr>
          <a:xfrm>
            <a:off x="7209263" y="2061583"/>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9" name="Down Arrow 8">
            <a:extLst>
              <a:ext uri="{FF2B5EF4-FFF2-40B4-BE49-F238E27FC236}">
                <a16:creationId xmlns:a16="http://schemas.microsoft.com/office/drawing/2014/main" xmlns="" id="{B1B80729-6FFB-FD4D-A3CD-C12DAA167A37}"/>
              </a:ext>
            </a:extLst>
          </p:cNvPr>
          <p:cNvSpPr/>
          <p:nvPr/>
        </p:nvSpPr>
        <p:spPr>
          <a:xfrm>
            <a:off x="5399981" y="2061583"/>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37756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3DE734A7-0752-1B48-BC15-4700B9E0B6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96B89ED-9947-4A4F-BA7C-A258F83E62C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3392C23F-3812-5243-AE9C-4A7514895F3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663A4983-E385-3A4C-9A2E-20E14778FCC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0FD8E0E6-B678-DD4E-A868-521155CD4A3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F4B04CBB-6230-B043-955E-84D5A2BA66F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14128912-80BD-EA4B-A556-9B81501FFE8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graphicEl>
                                              <a:dgm id="{359F9096-7382-7349-B8E7-3046EFCA553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a:xfrm>
            <a:off x="76200" y="1905000"/>
            <a:ext cx="2934128" cy="3596556"/>
          </a:xfrm>
        </p:spPr>
        <p:txBody>
          <a:bodyPr>
            <a:normAutofit/>
          </a:bodyPr>
          <a:lstStyle/>
          <a:p>
            <a:pPr eaLnBrk="1" hangingPunct="1"/>
            <a:r>
              <a:rPr lang="en-US" altLang="en-US" dirty="0">
                <a:ea typeface="ＭＳ Ｐゴシック" pitchFamily="34" charset="-128"/>
              </a:rPr>
              <a:t>Potential SFA Confidence Actions</a:t>
            </a:r>
          </a:p>
        </p:txBody>
      </p:sp>
      <p:graphicFrame>
        <p:nvGraphicFramePr>
          <p:cNvPr id="116740" name="Rectangle 3">
            <a:extLst>
              <a:ext uri="{FF2B5EF4-FFF2-40B4-BE49-F238E27FC236}">
                <a16:creationId xmlns:a16="http://schemas.microsoft.com/office/drawing/2014/main" xmlns="" id="{6A8B20F7-C743-4290-B887-E24B8B26D0E0}"/>
              </a:ext>
            </a:extLst>
          </p:cNvPr>
          <p:cNvGraphicFramePr>
            <a:graphicFrameLocks noGrp="1"/>
          </p:cNvGraphicFramePr>
          <p:nvPr>
            <p:ph idx="1"/>
            <p:extLst>
              <p:ext uri="{D42A27DB-BD31-4B8C-83A1-F6EECF244321}">
                <p14:modId xmlns:p14="http://schemas.microsoft.com/office/powerpoint/2010/main" val="2274978759"/>
              </p:ext>
            </p:extLst>
          </p:nvPr>
        </p:nvGraphicFramePr>
        <p:xfrm>
          <a:off x="3200401" y="1210442"/>
          <a:ext cx="5580528" cy="5114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457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title"/>
          </p:nvPr>
        </p:nvSpPr>
        <p:spPr>
          <a:xfrm>
            <a:off x="628650" y="1131094"/>
            <a:ext cx="7886700" cy="994172"/>
          </a:xfrm>
        </p:spPr>
        <p:txBody>
          <a:bodyPr vert="horz" lIns="68580" tIns="34290" rIns="68580" bIns="34290" rtlCol="0" anchor="ctr">
            <a:normAutofit/>
          </a:bodyPr>
          <a:lstStyle/>
          <a:p>
            <a:r>
              <a:rPr lang="en-US" b="1" kern="1200">
                <a:solidFill>
                  <a:schemeClr val="tx1"/>
                </a:solidFill>
                <a:latin typeface="+mj-lt"/>
                <a:ea typeface="+mj-ea"/>
                <a:cs typeface="+mj-cs"/>
              </a:rPr>
              <a:t>Next Steps</a:t>
            </a:r>
          </a:p>
        </p:txBody>
      </p:sp>
      <p:graphicFrame>
        <p:nvGraphicFramePr>
          <p:cNvPr id="297989" name="TextBox 2">
            <a:extLst>
              <a:ext uri="{FF2B5EF4-FFF2-40B4-BE49-F238E27FC236}">
                <a16:creationId xmlns:a16="http://schemas.microsoft.com/office/drawing/2014/main" xmlns="" id="{8CF135D9-23FD-46AB-AEBE-0293B4C10A07}"/>
              </a:ext>
            </a:extLst>
          </p:cNvPr>
          <p:cNvGraphicFramePr/>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293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628650" y="1131094"/>
            <a:ext cx="7886700" cy="994172"/>
          </a:xfrm>
        </p:spPr>
        <p:txBody>
          <a:bodyPr>
            <a:normAutofit/>
          </a:bodyPr>
          <a:lstStyle/>
          <a:p>
            <a:r>
              <a:rPr lang="en-US">
                <a:latin typeface="Arial" charset="0"/>
                <a:ea typeface="ヒラギノ角ゴ Pro W3" charset="0"/>
                <a:cs typeface="ヒラギノ角ゴ Pro W3" charset="0"/>
              </a:rPr>
              <a:t>What is Stress First Aid? </a:t>
            </a:r>
            <a:endParaRPr lang="en-US" dirty="0">
              <a:latin typeface="Arial" charset="0"/>
              <a:ea typeface="ヒラギノ角ゴ Pro W3" charset="0"/>
              <a:cs typeface="ヒラギノ角ゴ Pro W3" charset="0"/>
            </a:endParaRPr>
          </a:p>
        </p:txBody>
      </p:sp>
      <p:graphicFrame>
        <p:nvGraphicFramePr>
          <p:cNvPr id="10247" name="Content Placeholder 2">
            <a:extLst>
              <a:ext uri="{FF2B5EF4-FFF2-40B4-BE49-F238E27FC236}">
                <a16:creationId xmlns:a16="http://schemas.microsoft.com/office/drawing/2014/main" xmlns="" id="{48C4AC67-CD03-4C7A-9789-F10D70209AD4}"/>
              </a:ext>
            </a:extLst>
          </p:cNvPr>
          <p:cNvGraphicFramePr>
            <a:graphicFrameLocks noGrp="1"/>
          </p:cNvGraphicFramePr>
          <p:nvPr>
            <p:ph idx="1"/>
            <p:extLst>
              <p:ext uri="{D42A27DB-BD31-4B8C-83A1-F6EECF244321}">
                <p14:modId xmlns:p14="http://schemas.microsoft.com/office/powerpoint/2010/main" val="2614112623"/>
              </p:ext>
            </p:extLst>
          </p:nvPr>
        </p:nvGraphicFramePr>
        <p:xfrm>
          <a:off x="586409" y="2125266"/>
          <a:ext cx="7886700" cy="3529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Rectangle 26" descr="Light Bulb and Gear">
            <a:extLst>
              <a:ext uri="{FF2B5EF4-FFF2-40B4-BE49-F238E27FC236}">
                <a16:creationId xmlns:a16="http://schemas.microsoft.com/office/drawing/2014/main" xmlns="" id="{55044952-962F-C94F-A3C3-C4FC5A18CB9B}"/>
              </a:ext>
            </a:extLst>
          </p:cNvPr>
          <p:cNvSpPr/>
          <p:nvPr/>
        </p:nvSpPr>
        <p:spPr>
          <a:xfrm>
            <a:off x="670891" y="4419600"/>
            <a:ext cx="488581" cy="41238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1940162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itle 1"/>
          <p:cNvSpPr>
            <a:spLocks noGrp="1"/>
          </p:cNvSpPr>
          <p:nvPr>
            <p:ph type="title"/>
          </p:nvPr>
        </p:nvSpPr>
        <p:spPr>
          <a:xfrm>
            <a:off x="720075" y="1590827"/>
            <a:ext cx="7941326" cy="796983"/>
          </a:xfrm>
        </p:spPr>
        <p:txBody>
          <a:bodyPr anchor="b">
            <a:normAutofit/>
          </a:bodyPr>
          <a:lstStyle/>
          <a:p>
            <a:r>
              <a:rPr lang="en-US" dirty="0">
                <a:ea typeface="ＭＳ Ｐゴシック" charset="0"/>
                <a:cs typeface="ＭＳ Ｐゴシック" charset="0"/>
              </a:rPr>
              <a:t>Characteristics of Stress First Aid</a:t>
            </a:r>
          </a:p>
        </p:txBody>
      </p:sp>
      <p:pic>
        <p:nvPicPr>
          <p:cNvPr id="135" name="Graphic 134" descr="Medical">
            <a:extLst>
              <a:ext uri="{FF2B5EF4-FFF2-40B4-BE49-F238E27FC236}">
                <a16:creationId xmlns:a16="http://schemas.microsoft.com/office/drawing/2014/main" xmlns="" id="{E513C56C-28F9-4D92-82B0-DFFD75FF56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99904" y="2965578"/>
            <a:ext cx="2196086" cy="2196086"/>
          </a:xfrm>
          <a:prstGeom prst="rect">
            <a:avLst/>
          </a:prstGeom>
        </p:spPr>
      </p:pic>
      <p:sp>
        <p:nvSpPr>
          <p:cNvPr id="140290" name="Content Placeholder 2"/>
          <p:cNvSpPr>
            <a:spLocks noGrp="1"/>
          </p:cNvSpPr>
          <p:nvPr>
            <p:ph idx="1"/>
          </p:nvPr>
        </p:nvSpPr>
        <p:spPr>
          <a:xfrm>
            <a:off x="3716516" y="2869075"/>
            <a:ext cx="4711627" cy="2411812"/>
          </a:xfrm>
        </p:spPr>
        <p:txBody>
          <a:bodyPr>
            <a:normAutofit/>
          </a:bodyPr>
          <a:lstStyle/>
          <a:p>
            <a:pPr lvl="0">
              <a:lnSpc>
                <a:spcPct val="100000"/>
              </a:lnSpc>
            </a:pPr>
            <a:r>
              <a:rPr lang="en-US" sz="1500" dirty="0"/>
              <a:t>Flexibility and “tiny steps” are emphasized</a:t>
            </a:r>
          </a:p>
          <a:p>
            <a:pPr lvl="0">
              <a:lnSpc>
                <a:spcPct val="100000"/>
              </a:lnSpc>
            </a:pPr>
            <a:r>
              <a:rPr lang="en-US" sz="1500" dirty="0"/>
              <a:t>Timing and context are important</a:t>
            </a:r>
          </a:p>
          <a:p>
            <a:pPr lvl="0">
              <a:lnSpc>
                <a:spcPct val="100000"/>
              </a:lnSpc>
            </a:pPr>
            <a:r>
              <a:rPr lang="en-US" sz="1500" dirty="0"/>
              <a:t>Mentoring and problem solving are highlighted</a:t>
            </a:r>
          </a:p>
          <a:p>
            <a:r>
              <a:rPr lang="en-US" sz="1500" dirty="0"/>
              <a:t>SFA is not meant to address all ranges of issues</a:t>
            </a:r>
          </a:p>
          <a:p>
            <a:pPr lvl="0"/>
            <a:r>
              <a:rPr lang="en-US" sz="1500" dirty="0"/>
              <a:t>Bridging to higher care is recommended when indicated</a:t>
            </a:r>
          </a:p>
          <a:p>
            <a:pPr marL="0" indent="0">
              <a:buNone/>
            </a:pPr>
            <a:endParaRPr lang="en-US" sz="1500" dirty="0">
              <a:ea typeface="ＭＳ Ｐゴシック" charset="0"/>
              <a:cs typeface="ＭＳ Ｐゴシック" charset="0"/>
            </a:endParaRPr>
          </a:p>
        </p:txBody>
      </p:sp>
    </p:spTree>
    <p:extLst>
      <p:ext uri="{BB962C8B-B14F-4D97-AF65-F5344CB8AC3E}">
        <p14:creationId xmlns:p14="http://schemas.microsoft.com/office/powerpoint/2010/main" val="31506367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idx="4294967295"/>
          </p:nvPr>
        </p:nvSpPr>
        <p:spPr>
          <a:xfrm>
            <a:off x="-228600" y="-2038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chemeClr val="bg1"/>
                </a:solidFill>
              </a:rPr>
              <a:t>Stress Continuum Model</a:t>
            </a:r>
            <a:endParaRPr lang="en-US" sz="3000" dirty="0">
              <a:solidFill>
                <a:schemeClr val="bg1"/>
              </a:solidFill>
            </a:endParaRPr>
          </a:p>
        </p:txBody>
      </p:sp>
      <p:graphicFrame>
        <p:nvGraphicFramePr>
          <p:cNvPr id="7" name="Group 3"/>
          <p:cNvGraphicFramePr>
            <a:graphicFrameLocks noGrp="1"/>
          </p:cNvGraphicFramePr>
          <p:nvPr>
            <p:extLst>
              <p:ext uri="{D42A27DB-BD31-4B8C-83A1-F6EECF244321}">
                <p14:modId xmlns:p14="http://schemas.microsoft.com/office/powerpoint/2010/main" val="3111006111"/>
              </p:ext>
            </p:extLst>
          </p:nvPr>
        </p:nvGraphicFramePr>
        <p:xfrm>
          <a:off x="304801" y="1121718"/>
          <a:ext cx="8686799" cy="5050482"/>
        </p:xfrm>
        <a:graphic>
          <a:graphicData uri="http://schemas.openxmlformats.org/drawingml/2006/table">
            <a:tbl>
              <a:tblPr/>
              <a:tblGrid>
                <a:gridCol w="2172531">
                  <a:extLst>
                    <a:ext uri="{9D8B030D-6E8A-4147-A177-3AD203B41FA5}">
                      <a16:colId xmlns:a16="http://schemas.microsoft.com/office/drawing/2014/main" xmlns="" val="20000"/>
                    </a:ext>
                  </a:extLst>
                </a:gridCol>
                <a:gridCol w="2170868">
                  <a:extLst>
                    <a:ext uri="{9D8B030D-6E8A-4147-A177-3AD203B41FA5}">
                      <a16:colId xmlns:a16="http://schemas.microsoft.com/office/drawing/2014/main" xmlns="" val="20001"/>
                    </a:ext>
                  </a:extLst>
                </a:gridCol>
                <a:gridCol w="2170868">
                  <a:extLst>
                    <a:ext uri="{9D8B030D-6E8A-4147-A177-3AD203B41FA5}">
                      <a16:colId xmlns:a16="http://schemas.microsoft.com/office/drawing/2014/main" xmlns="" val="20002"/>
                    </a:ext>
                  </a:extLst>
                </a:gridCol>
                <a:gridCol w="2172532">
                  <a:extLst>
                    <a:ext uri="{9D8B030D-6E8A-4147-A177-3AD203B41FA5}">
                      <a16:colId xmlns:a16="http://schemas.microsoft.com/office/drawing/2014/main" xmlns="" val="20003"/>
                    </a:ext>
                  </a:extLst>
                </a:gridCol>
              </a:tblGrid>
              <a:tr h="60525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Calibri" pitchFamily="127" charset="0"/>
                          <a:ea typeface="Corbel" pitchFamily="127" charset="0"/>
                          <a:cs typeface="Corbel" pitchFamily="127" charset="0"/>
                        </a:rPr>
                        <a:t>READY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Calibri" pitchFamily="127" charset="0"/>
                          <a:ea typeface="Corbel" pitchFamily="127" charset="0"/>
                          <a:cs typeface="Corbel" pitchFamily="127" charset="0"/>
                        </a:rPr>
                        <a:t>(Green)</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127" charset="0"/>
                          <a:ea typeface="Corbel" pitchFamily="127" charset="0"/>
                          <a:cs typeface="Corbel" pitchFamily="127" charset="0"/>
                        </a:rPr>
                        <a:t>REACTING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Calibri" pitchFamily="127" charset="0"/>
                          <a:ea typeface="Corbel" pitchFamily="127" charset="0"/>
                          <a:cs typeface="Corbel" pitchFamily="127" charset="0"/>
                        </a:rPr>
                        <a:t>(Yellow)</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D8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Calibri" pitchFamily="127" charset="0"/>
                          <a:ea typeface="Corbel" pitchFamily="127" charset="0"/>
                          <a:cs typeface="Corbel" pitchFamily="127" charset="0"/>
                        </a:rPr>
                        <a:t>INJURED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Calibri" pitchFamily="127" charset="0"/>
                          <a:ea typeface="Corbel" pitchFamily="127" charset="0"/>
                          <a:cs typeface="Corbel" pitchFamily="127" charset="0"/>
                        </a:rPr>
                        <a:t>(Orange)</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Calibri" pitchFamily="127" charset="0"/>
                          <a:ea typeface="Corbel" pitchFamily="127" charset="0"/>
                          <a:cs typeface="Corbel" pitchFamily="127" charset="0"/>
                        </a:rPr>
                        <a:t>ILL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Calibri" pitchFamily="127" charset="0"/>
                          <a:ea typeface="Corbel" pitchFamily="127" charset="0"/>
                          <a:cs typeface="Corbel" pitchFamily="127" charset="0"/>
                        </a:rPr>
                        <a:t>(Red)</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0000"/>
                    </a:solidFill>
                  </a:tcPr>
                </a:tc>
                <a:extLst>
                  <a:ext uri="{0D108BD9-81ED-4DB2-BD59-A6C34878D82A}">
                    <a16:rowId xmlns:a16="http://schemas.microsoft.com/office/drawing/2014/main" xmlns="" val="10000"/>
                  </a:ext>
                </a:extLst>
              </a:tr>
              <a:tr h="4445231">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1" i="0" u="sng" strike="noStrike" cap="none" normalizeH="0" baseline="0" dirty="0">
                          <a:ln>
                            <a:noFill/>
                          </a:ln>
                          <a:solidFill>
                            <a:srgbClr val="103154"/>
                          </a:solidFill>
                          <a:effectLst/>
                          <a:latin typeface="Calibri" pitchFamily="127" charset="0"/>
                          <a:ea typeface="Corbel" pitchFamily="127" charset="0"/>
                          <a:cs typeface="Corbel" pitchFamily="127"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Optimal functioning</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Adaptive growth</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Wellness</a:t>
                      </a:r>
                    </a:p>
                    <a:p>
                      <a:pPr marL="341313" marR="0" lvl="0" indent="-341313" algn="l" defTabSz="457200" rtl="0" eaLnBrk="1" fontAlgn="base" latinLnBrk="0" hangingPunct="1">
                        <a:lnSpc>
                          <a:spcPct val="90000"/>
                        </a:lnSpc>
                        <a:spcBef>
                          <a:spcPct val="3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1" i="0" u="sng" strike="noStrike" cap="none" normalizeH="0" baseline="0" dirty="0">
                          <a:ln>
                            <a:noFill/>
                          </a:ln>
                          <a:solidFill>
                            <a:srgbClr val="103154"/>
                          </a:solidFill>
                          <a:effectLst/>
                          <a:latin typeface="Calibri" pitchFamily="127" charset="0"/>
                          <a:ea typeface="Corbel" pitchFamily="127" charset="0"/>
                          <a:cs typeface="Corbel" pitchFamily="127" charset="0"/>
                        </a:rPr>
                        <a:t>FEATURES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At one’s best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Well-trained and prepared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In control</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Physically, mentally and spiritually fit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Mission-focused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Motivated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Calm and steady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Having fun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Behaving ethically</a:t>
                      </a:r>
                      <a:endParaRPr kumimoji="0" lang="en-US" sz="1200" b="1" i="0" u="none" strike="noStrike" cap="none" normalizeH="0" baseline="0" dirty="0">
                        <a:ln>
                          <a:noFill/>
                        </a:ln>
                        <a:solidFill>
                          <a:srgbClr val="103154"/>
                        </a:solidFill>
                        <a:effectLst/>
                        <a:latin typeface="Calibri" pitchFamily="127" charset="0"/>
                        <a:ea typeface="Corbel" pitchFamily="127" charset="0"/>
                        <a:cs typeface="Corbel" pitchFamily="127" charset="0"/>
                      </a:endParaRPr>
                    </a:p>
                  </a:txBody>
                  <a:tcPr marL="68580" marR="6858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9E690">
                        <a:alpha val="49803"/>
                      </a:srgbClr>
                    </a:solidFill>
                  </a:tcPr>
                </a:tc>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1" i="0" u="sng" strike="noStrike" cap="none" normalizeH="0" baseline="0" dirty="0">
                          <a:ln>
                            <a:noFill/>
                          </a:ln>
                          <a:solidFill>
                            <a:srgbClr val="103154"/>
                          </a:solidFill>
                          <a:effectLst/>
                          <a:latin typeface="Calibri" pitchFamily="127" charset="0"/>
                          <a:ea typeface="Corbel" pitchFamily="127" charset="0"/>
                          <a:cs typeface="Corbel" pitchFamily="127"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Mild and transient distress or impairment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Always goes away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Low risk</a:t>
                      </a: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1" i="0" u="sng" strike="noStrike" cap="none" normalizeH="0" baseline="0" dirty="0">
                          <a:ln>
                            <a:noFill/>
                          </a:ln>
                          <a:solidFill>
                            <a:srgbClr val="103154"/>
                          </a:solidFill>
                          <a:effectLst/>
                          <a:latin typeface="Calibri" pitchFamily="127" charset="0"/>
                          <a:ea typeface="Corbel" pitchFamily="127" charset="0"/>
                          <a:cs typeface="Corbel" pitchFamily="127" charset="0"/>
                        </a:rPr>
                        <a:t>CAUSES</a:t>
                      </a:r>
                      <a:endPar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Any stressor</a:t>
                      </a:r>
                      <a:endParaRPr kumimoji="0" lang="en-US" sz="1200" b="1" i="0" u="sng"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1" i="0" u="sng" strike="noStrike" cap="none" normalizeH="0" baseline="0" dirty="0">
                          <a:ln>
                            <a:noFill/>
                          </a:ln>
                          <a:solidFill>
                            <a:srgbClr val="103154"/>
                          </a:solidFill>
                          <a:effectLst/>
                          <a:latin typeface="Calibri" pitchFamily="127" charset="0"/>
                          <a:ea typeface="Corbel" pitchFamily="127" charset="0"/>
                          <a:cs typeface="Corbel" pitchFamily="127" charset="0"/>
                        </a:rPr>
                        <a:t>FEATURES</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Feeling irritable, anxious or down</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Loss of motivation</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Loss of focus</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Difficulty sleeping</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Muscle tension or other physical changes</a:t>
                      </a:r>
                    </a:p>
                    <a:p>
                      <a:pPr marL="341313" marR="0" lvl="0" indent="-341313" algn="l" defTabSz="457200" rtl="0" eaLnBrk="1" fontAlgn="base" latinLnBrk="0" hangingPunct="1">
                        <a:lnSpc>
                          <a:spcPct val="10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Not having fun</a:t>
                      </a:r>
                    </a:p>
                  </a:txBody>
                  <a:tcPr marL="68580" marR="6858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4FF88">
                        <a:alpha val="50196"/>
                      </a:srgbClr>
                    </a:solidFill>
                  </a:tcPr>
                </a:tc>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1" i="0" u="sng" strike="noStrike" cap="none" normalizeH="0" baseline="0" dirty="0">
                          <a:ln>
                            <a:noFill/>
                          </a:ln>
                          <a:solidFill>
                            <a:srgbClr val="103154"/>
                          </a:solidFill>
                          <a:effectLst/>
                          <a:latin typeface="Calibri" pitchFamily="127" charset="0"/>
                          <a:ea typeface="Corbel" pitchFamily="127" charset="0"/>
                          <a:cs typeface="Corbel" pitchFamily="127"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More severe and persistent distress or impairment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Leaves a scar</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Higher risk</a:t>
                      </a: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1" i="0" u="sng" strike="noStrike" cap="none" normalizeH="0" baseline="0" dirty="0">
                          <a:ln>
                            <a:noFill/>
                          </a:ln>
                          <a:solidFill>
                            <a:srgbClr val="103154"/>
                          </a:solidFill>
                          <a:effectLst/>
                          <a:latin typeface="Calibri" pitchFamily="127" charset="0"/>
                          <a:ea typeface="Corbel" pitchFamily="127" charset="0"/>
                          <a:cs typeface="Corbel" pitchFamily="127" charset="0"/>
                        </a:rPr>
                        <a:t>CAUSES</a:t>
                      </a:r>
                      <a:endPar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Life threat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Loss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Moral injury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Wear and tear</a:t>
                      </a:r>
                      <a:endParaRPr kumimoji="0" lang="en-US" sz="1200" b="1" i="0" u="sng"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1" i="0" u="sng" strike="noStrike" cap="none" normalizeH="0" baseline="0" dirty="0">
                          <a:ln>
                            <a:noFill/>
                          </a:ln>
                          <a:solidFill>
                            <a:srgbClr val="103154"/>
                          </a:solidFill>
                          <a:effectLst/>
                          <a:latin typeface="Calibri" pitchFamily="127" charset="0"/>
                          <a:ea typeface="Corbel" pitchFamily="127" charset="0"/>
                          <a:cs typeface="Corbel" pitchFamily="127" charset="0"/>
                        </a:rPr>
                        <a:t>FEATURES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Loss of control</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Panic, rage or depression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No longer feeling like normal self</a:t>
                      </a:r>
                    </a:p>
                    <a:p>
                      <a:pPr marL="341313" marR="0" lvl="0" indent="-341313" algn="l" defTabSz="457200" rtl="0" eaLnBrk="1" fontAlgn="base" latinLnBrk="0" hangingPunct="1">
                        <a:lnSpc>
                          <a:spcPct val="9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Excessive guilt, shame or blame</a:t>
                      </a:r>
                    </a:p>
                    <a:p>
                      <a:pPr marL="341313" marR="0" lvl="0" indent="-341313" algn="l" defTabSz="457200" rtl="0" eaLnBrk="1" fontAlgn="base" latinLnBrk="0" hangingPunct="1">
                        <a:lnSpc>
                          <a:spcPct val="9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Misconduct</a:t>
                      </a:r>
                    </a:p>
                  </a:txBody>
                  <a:tcPr marL="68580" marR="6858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9933">
                        <a:alpha val="49803"/>
                      </a:srgbClr>
                    </a:solidFill>
                  </a:tcPr>
                </a:tc>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1" i="0" u="sng" strike="noStrike" cap="none" normalizeH="0" baseline="0" dirty="0">
                          <a:ln>
                            <a:noFill/>
                          </a:ln>
                          <a:solidFill>
                            <a:srgbClr val="103154"/>
                          </a:solidFill>
                          <a:effectLst/>
                          <a:latin typeface="Calibri" pitchFamily="127" charset="0"/>
                          <a:ea typeface="Corbel" pitchFamily="127" charset="0"/>
                          <a:cs typeface="Corbel" pitchFamily="127"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Clinical mental disorder</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Unhealed stress injury causing life impairment</a:t>
                      </a: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1" i="0" u="sng" strike="noStrike" cap="none" normalizeH="0" baseline="0" dirty="0">
                          <a:ln>
                            <a:noFill/>
                          </a:ln>
                          <a:solidFill>
                            <a:srgbClr val="103154"/>
                          </a:solidFill>
                          <a:effectLst/>
                          <a:latin typeface="Calibri" pitchFamily="127" charset="0"/>
                          <a:ea typeface="Corbel" pitchFamily="127" charset="0"/>
                          <a:cs typeface="Corbel" pitchFamily="127" charset="0"/>
                        </a:rPr>
                        <a:t>TYPES</a:t>
                      </a:r>
                      <a:endPar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PTSD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Depression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Anxiety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Substance abuse</a:t>
                      </a:r>
                      <a:endParaRPr kumimoji="0" lang="en-US" sz="1200" b="1" i="0" u="sng"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1" i="0" u="sng" strike="noStrike" cap="none" normalizeH="0" baseline="0" dirty="0">
                          <a:ln>
                            <a:noFill/>
                          </a:ln>
                          <a:solidFill>
                            <a:srgbClr val="103154"/>
                          </a:solidFill>
                          <a:effectLst/>
                          <a:latin typeface="Calibri" pitchFamily="127" charset="0"/>
                          <a:ea typeface="Corbel" pitchFamily="127" charset="0"/>
                          <a:cs typeface="Corbel" pitchFamily="127" charset="0"/>
                        </a:rPr>
                        <a:t>FEATURES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Symptoms persist and worsen over time</a:t>
                      </a:r>
                    </a:p>
                    <a:p>
                      <a:pPr marL="341313" marR="0" lvl="0" indent="-341313" algn="l" defTabSz="457200" rtl="0" eaLnBrk="1" fontAlgn="base" latinLnBrk="0" hangingPunct="1">
                        <a:lnSpc>
                          <a:spcPct val="9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rgbClr val="103154"/>
                          </a:solidFill>
                          <a:effectLst/>
                          <a:latin typeface="Calibri" pitchFamily="127" charset="0"/>
                          <a:ea typeface="Corbel" pitchFamily="127" charset="0"/>
                          <a:cs typeface="Corbel" pitchFamily="127" charset="0"/>
                        </a:rPr>
                        <a:t>Severe distress or social or occupational impairment</a:t>
                      </a:r>
                    </a:p>
                  </a:txBody>
                  <a:tcPr marL="68580" marR="6858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5050">
                        <a:alpha val="49803"/>
                      </a:srgb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14130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1428750"/>
            <a:ext cx="3600450" cy="417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Rectangle 2"/>
          <p:cNvSpPr>
            <a:spLocks noGrp="1" noChangeArrowheads="1"/>
          </p:cNvSpPr>
          <p:nvPr>
            <p:ph type="title" idx="4294967295"/>
          </p:nvPr>
        </p:nvSpPr>
        <p:spPr>
          <a:xfrm>
            <a:off x="1885950" y="-2738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Stress First Aid Model</a:t>
            </a:r>
            <a:endParaRPr lang="en-US" sz="2250" dirty="0">
              <a:solidFill>
                <a:schemeClr val="bg1"/>
              </a:solidFill>
              <a:latin typeface="Impact" charset="0"/>
            </a:endParaRPr>
          </a:p>
        </p:txBody>
      </p:sp>
      <p:pic>
        <p:nvPicPr>
          <p:cNvPr id="2058"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4574" y="3398045"/>
            <a:ext cx="1620440" cy="1116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9" name="Picture 1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8445" y="2034778"/>
            <a:ext cx="526256" cy="136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0" name="Picture 1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0966" y="2800351"/>
            <a:ext cx="446484" cy="136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1" name="Picture 1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3886201"/>
            <a:ext cx="658416" cy="136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2" name="Picture 1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8636" y="4729162"/>
            <a:ext cx="910828" cy="177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3" name="Picture 15"/>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4751" y="5060157"/>
            <a:ext cx="817960" cy="140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5"/>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5762" y="1943100"/>
            <a:ext cx="10620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9"/>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4573" y="2228850"/>
            <a:ext cx="1482328" cy="120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78" name="Picture 30"/>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5553" y="4641057"/>
            <a:ext cx="489347" cy="330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79" name="Picture 31"/>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4650" y="4972050"/>
            <a:ext cx="463154"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0" name="Picture 32"/>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1" y="4171950"/>
            <a:ext cx="464344"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1" name="Picture 33"/>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5950" y="3200401"/>
            <a:ext cx="463154" cy="198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2" name="Picture 3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648" y="2286001"/>
            <a:ext cx="463153" cy="198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3" name="Picture 35"/>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648" y="1885950"/>
            <a:ext cx="46315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7" name="Picture 3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29300" y="2457450"/>
            <a:ext cx="1600200"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8" name="Picture 4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8825" y="2932511"/>
            <a:ext cx="1590675" cy="382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9" name="Picture 4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29301" y="3386137"/>
            <a:ext cx="1165622"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0" name="Picture 4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29300" y="3829051"/>
            <a:ext cx="1625204" cy="360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1" name="Picture 43"/>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29301" y="4286250"/>
            <a:ext cx="1522810" cy="382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2" name="Picture 44"/>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29301" y="4743450"/>
            <a:ext cx="1279922"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3" name="Picture 45"/>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29300" y="5218511"/>
            <a:ext cx="1844279" cy="382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64" name="Picture 46"/>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1719262"/>
            <a:ext cx="1791891"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8056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994172"/>
          </a:xfrm>
        </p:spPr>
        <p:txBody>
          <a:bodyPr>
            <a:normAutofit/>
          </a:bodyPr>
          <a:lstStyle/>
          <a:p>
            <a:r>
              <a:rPr lang="en-US" dirty="0"/>
              <a:t>Essential SFA Skills</a:t>
            </a:r>
          </a:p>
        </p:txBody>
      </p:sp>
      <p:graphicFrame>
        <p:nvGraphicFramePr>
          <p:cNvPr id="5" name="Content Placeholder 2">
            <a:extLst>
              <a:ext uri="{FF2B5EF4-FFF2-40B4-BE49-F238E27FC236}">
                <a16:creationId xmlns:a16="http://schemas.microsoft.com/office/drawing/2014/main" xmlns="" id="{F723686F-3A33-49F1-8689-0B70EB838ED3}"/>
              </a:ext>
            </a:extLst>
          </p:cNvPr>
          <p:cNvGraphicFramePr>
            <a:graphicFrameLocks noGrp="1"/>
          </p:cNvGraphicFramePr>
          <p:nvPr>
            <p:ph idx="1"/>
            <p:extLst>
              <p:ext uri="{D42A27DB-BD31-4B8C-83A1-F6EECF244321}">
                <p14:modId xmlns:p14="http://schemas.microsoft.com/office/powerpoint/2010/main" val="3635802988"/>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717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15BDA25-3E1B-0D4E-88AD-55666E588655}"/>
              </a:ext>
            </a:extLst>
          </p:cNvPr>
          <p:cNvSpPr/>
          <p:nvPr/>
        </p:nvSpPr>
        <p:spPr>
          <a:xfrm>
            <a:off x="387535" y="1726444"/>
            <a:ext cx="7315200" cy="39329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618" name="Rectangle 2"/>
          <p:cNvSpPr>
            <a:spLocks noGrp="1" noChangeArrowheads="1"/>
          </p:cNvSpPr>
          <p:nvPr>
            <p:ph type="title"/>
          </p:nvPr>
        </p:nvSpPr>
        <p:spPr>
          <a:xfrm>
            <a:off x="932140" y="931710"/>
            <a:ext cx="6368654" cy="553640"/>
          </a:xfrm>
        </p:spPr>
        <p:txBody>
          <a:bodyPr>
            <a:normAutofit fontScale="90000"/>
          </a:bodyPr>
          <a:lstStyle/>
          <a:p>
            <a:pPr>
              <a:defRPr/>
            </a:pPr>
            <a:r>
              <a:rPr lang="en-US" dirty="0"/>
              <a:t>How Can You Use SFA?</a:t>
            </a:r>
          </a:p>
        </p:txBody>
      </p:sp>
      <p:sp>
        <p:nvSpPr>
          <p:cNvPr id="218114" name="Text Box 4"/>
          <p:cNvSpPr txBox="1">
            <a:spLocks noChangeArrowheads="1"/>
          </p:cNvSpPr>
          <p:nvPr/>
        </p:nvSpPr>
        <p:spPr bwMode="auto">
          <a:xfrm>
            <a:off x="1856901" y="1951084"/>
            <a:ext cx="752129" cy="369332"/>
          </a:xfrm>
          <a:prstGeom prst="rect">
            <a:avLst/>
          </a:prstGeom>
          <a:noFill/>
          <a:ln w="9525">
            <a:noFill/>
            <a:miter lim="800000"/>
            <a:headEnd/>
            <a:tailEnd/>
          </a:ln>
        </p:spPr>
        <p:txBody>
          <a:bodyPr wrap="none">
            <a:prstTxWarp prst="textNoShape">
              <a:avLst/>
            </a:prstTxWarp>
            <a:spAutoFit/>
          </a:bodyPr>
          <a:lstStyle/>
          <a:p>
            <a:r>
              <a:rPr lang="en-US" b="1" dirty="0">
                <a:solidFill>
                  <a:srgbClr val="1F497D"/>
                </a:solidFill>
                <a:latin typeface="Calibri"/>
                <a:cs typeface="Calibri"/>
              </a:rPr>
              <a:t>Check</a:t>
            </a:r>
          </a:p>
        </p:txBody>
      </p:sp>
      <p:sp>
        <p:nvSpPr>
          <p:cNvPr id="218115" name="Text Box 5"/>
          <p:cNvSpPr txBox="1">
            <a:spLocks noChangeArrowheads="1"/>
          </p:cNvSpPr>
          <p:nvPr/>
        </p:nvSpPr>
        <p:spPr bwMode="auto">
          <a:xfrm>
            <a:off x="2044913" y="2358278"/>
            <a:ext cx="1627753" cy="369332"/>
          </a:xfrm>
          <a:prstGeom prst="rect">
            <a:avLst/>
          </a:prstGeom>
          <a:noFill/>
          <a:ln w="9525">
            <a:noFill/>
            <a:miter lim="800000"/>
            <a:headEnd/>
            <a:tailEnd/>
          </a:ln>
        </p:spPr>
        <p:txBody>
          <a:bodyPr wrap="none">
            <a:prstTxWarp prst="textNoShape">
              <a:avLst/>
            </a:prstTxWarp>
            <a:spAutoFit/>
          </a:bodyPr>
          <a:lstStyle/>
          <a:p>
            <a:r>
              <a:rPr lang="en-US" b="1" dirty="0">
                <a:solidFill>
                  <a:srgbClr val="1F497D"/>
                </a:solidFill>
                <a:latin typeface="Calibri"/>
                <a:cs typeface="Calibri"/>
              </a:rPr>
              <a:t>Act / Approach</a:t>
            </a:r>
          </a:p>
        </p:txBody>
      </p:sp>
      <p:sp>
        <p:nvSpPr>
          <p:cNvPr id="218116" name="Text Box 6"/>
          <p:cNvSpPr txBox="1">
            <a:spLocks noChangeArrowheads="1"/>
          </p:cNvSpPr>
          <p:nvPr/>
        </p:nvSpPr>
        <p:spPr bwMode="auto">
          <a:xfrm>
            <a:off x="2540214" y="2778569"/>
            <a:ext cx="3300413" cy="369332"/>
          </a:xfrm>
          <a:prstGeom prst="rect">
            <a:avLst/>
          </a:prstGeom>
          <a:noFill/>
          <a:ln w="9525">
            <a:noFill/>
            <a:miter lim="800000"/>
            <a:headEnd/>
            <a:tailEnd/>
          </a:ln>
        </p:spPr>
        <p:txBody>
          <a:bodyPr>
            <a:prstTxWarp prst="textNoShape">
              <a:avLst/>
            </a:prstTxWarp>
            <a:spAutoFit/>
          </a:bodyPr>
          <a:lstStyle/>
          <a:p>
            <a:r>
              <a:rPr lang="en-US" b="1" dirty="0">
                <a:solidFill>
                  <a:srgbClr val="1F497D"/>
                </a:solidFill>
                <a:latin typeface="Calibri"/>
                <a:cs typeface="Calibri"/>
              </a:rPr>
              <a:t>Decide what is most needed:</a:t>
            </a:r>
          </a:p>
        </p:txBody>
      </p:sp>
      <p:sp>
        <p:nvSpPr>
          <p:cNvPr id="218117" name="Text Box 7"/>
          <p:cNvSpPr txBox="1">
            <a:spLocks noChangeArrowheads="1"/>
          </p:cNvSpPr>
          <p:nvPr/>
        </p:nvSpPr>
        <p:spPr bwMode="auto">
          <a:xfrm>
            <a:off x="1325776" y="3450080"/>
            <a:ext cx="910314" cy="369332"/>
          </a:xfrm>
          <a:prstGeom prst="rect">
            <a:avLst/>
          </a:prstGeom>
          <a:noFill/>
          <a:ln w="9525">
            <a:noFill/>
            <a:miter lim="800000"/>
            <a:headEnd/>
            <a:tailEnd/>
          </a:ln>
        </p:spPr>
        <p:txBody>
          <a:bodyPr wrap="none">
            <a:prstTxWarp prst="textNoShape">
              <a:avLst/>
            </a:prstTxWarp>
            <a:spAutoFit/>
          </a:bodyPr>
          <a:lstStyle/>
          <a:p>
            <a:r>
              <a:rPr lang="en-US" b="1" dirty="0">
                <a:solidFill>
                  <a:srgbClr val="008000"/>
                </a:solidFill>
                <a:latin typeface="Calibri"/>
                <a:cs typeface="Calibri"/>
              </a:rPr>
              <a:t>Anxiety</a:t>
            </a:r>
          </a:p>
        </p:txBody>
      </p:sp>
      <p:sp>
        <p:nvSpPr>
          <p:cNvPr id="218118" name="Text Box 8"/>
          <p:cNvSpPr txBox="1">
            <a:spLocks noChangeArrowheads="1"/>
          </p:cNvSpPr>
          <p:nvPr/>
        </p:nvSpPr>
        <p:spPr bwMode="auto">
          <a:xfrm>
            <a:off x="2241366" y="3263153"/>
            <a:ext cx="1396536" cy="369332"/>
          </a:xfrm>
          <a:prstGeom prst="rect">
            <a:avLst/>
          </a:prstGeom>
          <a:noFill/>
          <a:ln w="9525">
            <a:noFill/>
            <a:miter lim="800000"/>
            <a:headEnd/>
            <a:tailEnd/>
          </a:ln>
        </p:spPr>
        <p:txBody>
          <a:bodyPr wrap="none">
            <a:prstTxWarp prst="textNoShape">
              <a:avLst/>
            </a:prstTxWarp>
            <a:spAutoFit/>
          </a:bodyPr>
          <a:lstStyle/>
          <a:p>
            <a:r>
              <a:rPr lang="en-US" b="1" dirty="0">
                <a:solidFill>
                  <a:srgbClr val="008000"/>
                </a:solidFill>
                <a:latin typeface="Calibri"/>
                <a:cs typeface="Calibri"/>
              </a:rPr>
              <a:t>Guilt/Shame</a:t>
            </a:r>
          </a:p>
        </p:txBody>
      </p:sp>
      <p:sp>
        <p:nvSpPr>
          <p:cNvPr id="218119" name="Text Box 10"/>
          <p:cNvSpPr txBox="1">
            <a:spLocks noChangeArrowheads="1"/>
          </p:cNvSpPr>
          <p:nvPr/>
        </p:nvSpPr>
        <p:spPr bwMode="auto">
          <a:xfrm>
            <a:off x="5265554" y="3440555"/>
            <a:ext cx="1011302" cy="369332"/>
          </a:xfrm>
          <a:prstGeom prst="rect">
            <a:avLst/>
          </a:prstGeom>
          <a:noFill/>
          <a:ln w="9525">
            <a:noFill/>
            <a:miter lim="800000"/>
            <a:headEnd/>
            <a:tailEnd/>
          </a:ln>
        </p:spPr>
        <p:txBody>
          <a:bodyPr wrap="none">
            <a:prstTxWarp prst="textNoShape">
              <a:avLst/>
            </a:prstTxWarp>
            <a:spAutoFit/>
          </a:bodyPr>
          <a:lstStyle/>
          <a:p>
            <a:r>
              <a:rPr lang="en-US" b="1" dirty="0">
                <a:solidFill>
                  <a:srgbClr val="008000"/>
                </a:solidFill>
                <a:latin typeface="Calibri"/>
                <a:cs typeface="Calibri"/>
              </a:rPr>
              <a:t>Isolation</a:t>
            </a:r>
          </a:p>
        </p:txBody>
      </p:sp>
      <p:sp>
        <p:nvSpPr>
          <p:cNvPr id="218120" name="Text Box 11"/>
          <p:cNvSpPr txBox="1">
            <a:spLocks noChangeArrowheads="1"/>
          </p:cNvSpPr>
          <p:nvPr/>
        </p:nvSpPr>
        <p:spPr bwMode="auto">
          <a:xfrm>
            <a:off x="957872" y="4794683"/>
            <a:ext cx="663964" cy="369332"/>
          </a:xfrm>
          <a:prstGeom prst="rect">
            <a:avLst/>
          </a:prstGeom>
          <a:solidFill>
            <a:schemeClr val="accent6">
              <a:lumMod val="75000"/>
            </a:schemeClr>
          </a:solidFill>
          <a:ln w="9525">
            <a:solidFill>
              <a:srgbClr val="FF0000"/>
            </a:solidFill>
            <a:miter lim="800000"/>
            <a:headEnd/>
            <a:tailEnd/>
          </a:ln>
        </p:spPr>
        <p:txBody>
          <a:bodyPr wrap="none">
            <a:prstTxWarp prst="textNoShape">
              <a:avLst/>
            </a:prstTxWarp>
            <a:spAutoFit/>
          </a:bodyPr>
          <a:lstStyle/>
          <a:p>
            <a:r>
              <a:rPr lang="en-US" b="1" dirty="0">
                <a:solidFill>
                  <a:schemeClr val="bg1"/>
                </a:solidFill>
                <a:latin typeface="Calibri"/>
                <a:cs typeface="Calibri"/>
              </a:rPr>
              <a:t>Calm</a:t>
            </a:r>
          </a:p>
        </p:txBody>
      </p:sp>
      <p:sp>
        <p:nvSpPr>
          <p:cNvPr id="218121" name="Text Box 12"/>
          <p:cNvSpPr txBox="1">
            <a:spLocks noChangeArrowheads="1"/>
          </p:cNvSpPr>
          <p:nvPr/>
        </p:nvSpPr>
        <p:spPr bwMode="auto">
          <a:xfrm>
            <a:off x="2357661" y="4629080"/>
            <a:ext cx="1382494" cy="369332"/>
          </a:xfrm>
          <a:prstGeom prst="rect">
            <a:avLst/>
          </a:prstGeom>
          <a:solidFill>
            <a:schemeClr val="accent3">
              <a:lumMod val="75000"/>
            </a:schemeClr>
          </a:solidFill>
          <a:ln w="9525">
            <a:solidFill>
              <a:srgbClr val="FF0000"/>
            </a:solidFill>
            <a:miter lim="800000"/>
            <a:headEnd/>
            <a:tailEnd/>
          </a:ln>
        </p:spPr>
        <p:txBody>
          <a:bodyPr wrap="none">
            <a:prstTxWarp prst="textNoShape">
              <a:avLst/>
            </a:prstTxWarp>
            <a:spAutoFit/>
          </a:bodyPr>
          <a:lstStyle/>
          <a:p>
            <a:r>
              <a:rPr lang="en-US" b="1" dirty="0">
                <a:solidFill>
                  <a:schemeClr val="bg1"/>
                </a:solidFill>
                <a:latin typeface="Calibri"/>
                <a:cs typeface="Calibri"/>
              </a:rPr>
              <a:t>Competence</a:t>
            </a:r>
          </a:p>
        </p:txBody>
      </p:sp>
      <p:sp>
        <p:nvSpPr>
          <p:cNvPr id="239629" name="Text Box 13"/>
          <p:cNvSpPr txBox="1">
            <a:spLocks noChangeArrowheads="1"/>
          </p:cNvSpPr>
          <p:nvPr/>
        </p:nvSpPr>
        <p:spPr bwMode="auto">
          <a:xfrm>
            <a:off x="866194" y="3859655"/>
            <a:ext cx="657488" cy="369332"/>
          </a:xfrm>
          <a:prstGeom prst="rect">
            <a:avLst/>
          </a:prstGeom>
          <a:noFill/>
          <a:ln>
            <a:noFill/>
          </a:ln>
          <a:effectLst/>
        </p:spPr>
        <p:txBody>
          <a:bodyPr wrap="none">
            <a:spAutoFit/>
          </a:bodyPr>
          <a:lstStyle/>
          <a:p>
            <a:pPr>
              <a:defRPr/>
            </a:pPr>
            <a:r>
              <a:rPr lang="en-US" b="1" dirty="0">
                <a:solidFill>
                  <a:srgbClr val="008000"/>
                </a:solidFill>
                <a:latin typeface="Calibri"/>
                <a:ea typeface="ＭＳ Ｐゴシック" charset="0"/>
                <a:cs typeface="Calibri"/>
              </a:rPr>
              <a:t>Grief</a:t>
            </a:r>
          </a:p>
        </p:txBody>
      </p:sp>
      <p:sp>
        <p:nvSpPr>
          <p:cNvPr id="218123" name="Text Box 15"/>
          <p:cNvSpPr txBox="1">
            <a:spLocks noChangeArrowheads="1"/>
          </p:cNvSpPr>
          <p:nvPr/>
        </p:nvSpPr>
        <p:spPr bwMode="auto">
          <a:xfrm>
            <a:off x="5838265" y="3901330"/>
            <a:ext cx="1709699" cy="646331"/>
          </a:xfrm>
          <a:prstGeom prst="rect">
            <a:avLst/>
          </a:prstGeom>
          <a:noFill/>
          <a:ln w="9525">
            <a:noFill/>
            <a:miter lim="800000"/>
            <a:headEnd/>
            <a:tailEnd/>
          </a:ln>
        </p:spPr>
        <p:txBody>
          <a:bodyPr wrap="none">
            <a:prstTxWarp prst="textNoShape">
              <a:avLst/>
            </a:prstTxWarp>
            <a:spAutoFit/>
          </a:bodyPr>
          <a:lstStyle/>
          <a:p>
            <a:pPr algn="ctr"/>
            <a:r>
              <a:rPr lang="en-US" b="1" dirty="0">
                <a:solidFill>
                  <a:srgbClr val="008000"/>
                </a:solidFill>
                <a:latin typeface="Calibri"/>
                <a:cs typeface="Calibri"/>
              </a:rPr>
              <a:t>Severe Inability </a:t>
            </a:r>
          </a:p>
          <a:p>
            <a:pPr algn="ctr"/>
            <a:r>
              <a:rPr lang="en-US" b="1" dirty="0">
                <a:solidFill>
                  <a:srgbClr val="008000"/>
                </a:solidFill>
                <a:latin typeface="Calibri"/>
                <a:cs typeface="Calibri"/>
              </a:rPr>
              <a:t>to Function</a:t>
            </a:r>
          </a:p>
        </p:txBody>
      </p:sp>
      <p:sp>
        <p:nvSpPr>
          <p:cNvPr id="218124" name="Text Box 16"/>
          <p:cNvSpPr txBox="1">
            <a:spLocks noChangeArrowheads="1"/>
          </p:cNvSpPr>
          <p:nvPr/>
        </p:nvSpPr>
        <p:spPr bwMode="auto">
          <a:xfrm>
            <a:off x="4994506" y="4767580"/>
            <a:ext cx="968535" cy="369332"/>
          </a:xfrm>
          <a:prstGeom prst="rect">
            <a:avLst/>
          </a:prstGeom>
          <a:solidFill>
            <a:schemeClr val="accent6">
              <a:lumMod val="75000"/>
            </a:schemeClr>
          </a:solidFill>
          <a:ln w="9525">
            <a:solidFill>
              <a:srgbClr val="FF0000"/>
            </a:solidFill>
            <a:miter lim="800000"/>
            <a:headEnd/>
            <a:tailEnd/>
          </a:ln>
        </p:spPr>
        <p:txBody>
          <a:bodyPr wrap="none">
            <a:prstTxWarp prst="textNoShape">
              <a:avLst/>
            </a:prstTxWarp>
            <a:spAutoFit/>
          </a:bodyPr>
          <a:lstStyle/>
          <a:p>
            <a:r>
              <a:rPr lang="en-US" b="1" dirty="0">
                <a:solidFill>
                  <a:schemeClr val="bg1"/>
                </a:solidFill>
                <a:latin typeface="Calibri"/>
                <a:cs typeface="Calibri"/>
              </a:rPr>
              <a:t>Connect</a:t>
            </a:r>
          </a:p>
        </p:txBody>
      </p:sp>
      <p:sp>
        <p:nvSpPr>
          <p:cNvPr id="218125" name="Text Box 17"/>
          <p:cNvSpPr txBox="1">
            <a:spLocks noChangeArrowheads="1"/>
          </p:cNvSpPr>
          <p:nvPr/>
        </p:nvSpPr>
        <p:spPr bwMode="auto">
          <a:xfrm>
            <a:off x="6223633" y="4939550"/>
            <a:ext cx="1239698" cy="369332"/>
          </a:xfrm>
          <a:prstGeom prst="rect">
            <a:avLst/>
          </a:prstGeom>
          <a:solidFill>
            <a:schemeClr val="accent5">
              <a:lumMod val="75000"/>
            </a:schemeClr>
          </a:solidFill>
          <a:ln w="9525">
            <a:solidFill>
              <a:srgbClr val="FF0000"/>
            </a:solidFill>
            <a:miter lim="800000"/>
            <a:headEnd/>
            <a:tailEnd/>
          </a:ln>
        </p:spPr>
        <p:txBody>
          <a:bodyPr wrap="none">
            <a:prstTxWarp prst="textNoShape">
              <a:avLst/>
            </a:prstTxWarp>
            <a:spAutoFit/>
          </a:bodyPr>
          <a:lstStyle/>
          <a:p>
            <a:r>
              <a:rPr lang="en-US" b="1" dirty="0">
                <a:solidFill>
                  <a:schemeClr val="bg1"/>
                </a:solidFill>
                <a:latin typeface="Calibri"/>
                <a:cs typeface="Calibri"/>
              </a:rPr>
              <a:t>Coordinate</a:t>
            </a:r>
          </a:p>
        </p:txBody>
      </p:sp>
      <p:sp>
        <p:nvSpPr>
          <p:cNvPr id="218126" name="Text Box 18"/>
          <p:cNvSpPr txBox="1">
            <a:spLocks noChangeArrowheads="1"/>
          </p:cNvSpPr>
          <p:nvPr/>
        </p:nvSpPr>
        <p:spPr bwMode="auto">
          <a:xfrm>
            <a:off x="3867922" y="3435796"/>
            <a:ext cx="1084336" cy="646331"/>
          </a:xfrm>
          <a:prstGeom prst="rect">
            <a:avLst/>
          </a:prstGeom>
          <a:noFill/>
          <a:ln w="9525">
            <a:noFill/>
            <a:miter lim="800000"/>
            <a:headEnd/>
            <a:tailEnd/>
          </a:ln>
        </p:spPr>
        <p:txBody>
          <a:bodyPr wrap="none">
            <a:prstTxWarp prst="textNoShape">
              <a:avLst/>
            </a:prstTxWarp>
            <a:spAutoFit/>
          </a:bodyPr>
          <a:lstStyle/>
          <a:p>
            <a:pPr algn="ctr"/>
            <a:r>
              <a:rPr lang="en-US" b="1" dirty="0">
                <a:solidFill>
                  <a:srgbClr val="008000"/>
                </a:solidFill>
                <a:latin typeface="Calibri"/>
                <a:cs typeface="Calibri"/>
              </a:rPr>
              <a:t>Sleep</a:t>
            </a:r>
            <a:r>
              <a:rPr lang="en-US" b="1" dirty="0">
                <a:solidFill>
                  <a:srgbClr val="9BBB59"/>
                </a:solidFill>
                <a:latin typeface="Calibri"/>
                <a:cs typeface="Calibri"/>
              </a:rPr>
              <a:t> </a:t>
            </a:r>
          </a:p>
          <a:p>
            <a:pPr algn="ctr"/>
            <a:r>
              <a:rPr lang="en-US" b="1" dirty="0">
                <a:solidFill>
                  <a:srgbClr val="008000"/>
                </a:solidFill>
                <a:latin typeface="Calibri"/>
                <a:cs typeface="Calibri"/>
              </a:rPr>
              <a:t>Problems</a:t>
            </a:r>
          </a:p>
        </p:txBody>
      </p:sp>
      <p:sp>
        <p:nvSpPr>
          <p:cNvPr id="239635" name="AutoShape 19"/>
          <p:cNvSpPr>
            <a:spLocks noChangeArrowheads="1"/>
          </p:cNvSpPr>
          <p:nvPr/>
        </p:nvSpPr>
        <p:spPr bwMode="auto">
          <a:xfrm>
            <a:off x="2123494" y="2257075"/>
            <a:ext cx="117872" cy="138113"/>
          </a:xfrm>
          <a:prstGeom prst="downArrow">
            <a:avLst>
              <a:gd name="adj1" fmla="val 50000"/>
              <a:gd name="adj2" fmla="val 43750"/>
            </a:avLst>
          </a:prstGeom>
          <a:solidFill>
            <a:srgbClr val="FDFA59"/>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a:latin typeface="Calibri"/>
              <a:cs typeface="Calibri"/>
            </a:endParaRPr>
          </a:p>
        </p:txBody>
      </p:sp>
      <p:sp>
        <p:nvSpPr>
          <p:cNvPr id="239636" name="AutoShape 20"/>
          <p:cNvSpPr>
            <a:spLocks noChangeArrowheads="1"/>
          </p:cNvSpPr>
          <p:nvPr/>
        </p:nvSpPr>
        <p:spPr bwMode="auto">
          <a:xfrm>
            <a:off x="2629511" y="2664271"/>
            <a:ext cx="115491" cy="154781"/>
          </a:xfrm>
          <a:prstGeom prst="downArrow">
            <a:avLst>
              <a:gd name="adj1" fmla="val 50000"/>
              <a:gd name="adj2" fmla="val 37500"/>
            </a:avLst>
          </a:prstGeom>
          <a:solidFill>
            <a:srgbClr val="FDFA59"/>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a:latin typeface="Calibri"/>
              <a:cs typeface="Calibri"/>
            </a:endParaRPr>
          </a:p>
        </p:txBody>
      </p:sp>
      <p:cxnSp>
        <p:nvCxnSpPr>
          <p:cNvPr id="239642" name="AutoShape 26"/>
          <p:cNvCxnSpPr>
            <a:cxnSpLocks noChangeShapeType="1"/>
          </p:cNvCxnSpPr>
          <p:nvPr/>
        </p:nvCxnSpPr>
        <p:spPr bwMode="auto">
          <a:xfrm flipH="1">
            <a:off x="1441266" y="3609298"/>
            <a:ext cx="1542743" cy="1101653"/>
          </a:xfrm>
          <a:prstGeom prst="straightConnector1">
            <a:avLst/>
          </a:prstGeom>
          <a:noFill/>
          <a:ln w="9525">
            <a:solidFill>
              <a:schemeClr val="tx1"/>
            </a:solidFill>
            <a:round/>
            <a:headEnd/>
            <a:tailEnd type="triangle" w="med" len="med"/>
          </a:ln>
          <a:effectLst>
            <a:glow rad="101600">
              <a:schemeClr val="accent3">
                <a:satMod val="175000"/>
                <a:alpha val="40000"/>
              </a:schemeClr>
            </a:glow>
            <a:outerShdw blurRad="63500" dist="38099" dir="2700000" algn="ctr" rotWithShape="0">
              <a:schemeClr val="bg2">
                <a:alpha val="74998"/>
              </a:schemeClr>
            </a:outerShdw>
          </a:effectLst>
        </p:spPr>
      </p:cxnSp>
      <p:cxnSp>
        <p:nvCxnSpPr>
          <p:cNvPr id="239643" name="AutoShape 27"/>
          <p:cNvCxnSpPr>
            <a:cxnSpLocks noChangeShapeType="1"/>
          </p:cNvCxnSpPr>
          <p:nvPr/>
        </p:nvCxnSpPr>
        <p:spPr bwMode="auto">
          <a:xfrm flipH="1">
            <a:off x="1333317" y="3796871"/>
            <a:ext cx="480455" cy="914080"/>
          </a:xfrm>
          <a:prstGeom prst="straightConnector1">
            <a:avLst/>
          </a:prstGeom>
          <a:noFill/>
          <a:ln w="9525">
            <a:solidFill>
              <a:schemeClr val="tx1"/>
            </a:solidFill>
            <a:round/>
            <a:headEnd/>
            <a:tailEnd type="triangle" w="med" len="med"/>
          </a:ln>
          <a:effectLst>
            <a:glow rad="101600">
              <a:schemeClr val="accent2">
                <a:satMod val="175000"/>
                <a:alpha val="40000"/>
              </a:schemeClr>
            </a:glow>
            <a:outerShdw blurRad="63500" dist="38099" dir="2700000" algn="ctr" rotWithShape="0">
              <a:schemeClr val="bg2">
                <a:alpha val="74998"/>
              </a:schemeClr>
            </a:outerShdw>
          </a:effectLst>
        </p:spPr>
      </p:cxnSp>
      <p:cxnSp>
        <p:nvCxnSpPr>
          <p:cNvPr id="239644" name="AutoShape 28"/>
          <p:cNvCxnSpPr>
            <a:cxnSpLocks noChangeShapeType="1"/>
          </p:cNvCxnSpPr>
          <p:nvPr/>
        </p:nvCxnSpPr>
        <p:spPr bwMode="auto">
          <a:xfrm>
            <a:off x="1813771" y="3796871"/>
            <a:ext cx="325994" cy="1155380"/>
          </a:xfrm>
          <a:prstGeom prst="straightConnector1">
            <a:avLst/>
          </a:prstGeom>
          <a:noFill/>
          <a:ln w="9525">
            <a:solidFill>
              <a:schemeClr val="tx1"/>
            </a:solidFill>
            <a:round/>
            <a:headEnd/>
            <a:tailEnd type="triangle" w="med" len="med"/>
          </a:ln>
          <a:effectLst>
            <a:glow rad="101600">
              <a:schemeClr val="accent2">
                <a:satMod val="175000"/>
                <a:alpha val="40000"/>
              </a:schemeClr>
            </a:glow>
            <a:outerShdw blurRad="63500" dist="38099" dir="2700000" algn="ctr" rotWithShape="0">
              <a:schemeClr val="bg2">
                <a:alpha val="74998"/>
              </a:schemeClr>
            </a:outerShdw>
          </a:effectLst>
        </p:spPr>
      </p:cxnSp>
      <p:cxnSp>
        <p:nvCxnSpPr>
          <p:cNvPr id="239645" name="AutoShape 29"/>
          <p:cNvCxnSpPr>
            <a:cxnSpLocks noChangeShapeType="1"/>
            <a:stCxn id="239629" idx="2"/>
          </p:cNvCxnSpPr>
          <p:nvPr/>
        </p:nvCxnSpPr>
        <p:spPr bwMode="auto">
          <a:xfrm>
            <a:off x="1194938" y="4228987"/>
            <a:ext cx="24079" cy="481963"/>
          </a:xfrm>
          <a:prstGeom prst="straightConnector1">
            <a:avLst/>
          </a:prstGeom>
          <a:noFill/>
          <a:ln w="9525">
            <a:solidFill>
              <a:schemeClr val="tx1"/>
            </a:solidFill>
            <a:round/>
            <a:headEnd/>
            <a:tailEnd type="triangle" w="med" len="med"/>
          </a:ln>
          <a:effectLst>
            <a:glow rad="101600">
              <a:schemeClr val="accent1">
                <a:satMod val="175000"/>
                <a:alpha val="40000"/>
              </a:schemeClr>
            </a:glow>
            <a:outerShdw blurRad="63500" dist="38099" dir="2700000" algn="ctr" rotWithShape="0">
              <a:schemeClr val="bg2">
                <a:alpha val="74998"/>
              </a:schemeClr>
            </a:outerShdw>
          </a:effectLst>
        </p:spPr>
      </p:cxnSp>
      <p:cxnSp>
        <p:nvCxnSpPr>
          <p:cNvPr id="239646" name="AutoShape 30"/>
          <p:cNvCxnSpPr>
            <a:cxnSpLocks noChangeShapeType="1"/>
          </p:cNvCxnSpPr>
          <p:nvPr/>
        </p:nvCxnSpPr>
        <p:spPr bwMode="auto">
          <a:xfrm flipH="1">
            <a:off x="2882716" y="3609298"/>
            <a:ext cx="101293" cy="968303"/>
          </a:xfrm>
          <a:prstGeom prst="straightConnector1">
            <a:avLst/>
          </a:prstGeom>
          <a:noFill/>
          <a:ln w="9525">
            <a:solidFill>
              <a:schemeClr val="tx1"/>
            </a:solidFill>
            <a:round/>
            <a:headEnd/>
            <a:tailEnd type="triangle" w="med" len="med"/>
          </a:ln>
          <a:effectLst>
            <a:glow rad="101600">
              <a:schemeClr val="accent3">
                <a:satMod val="175000"/>
                <a:alpha val="40000"/>
              </a:schemeClr>
            </a:glow>
            <a:outerShdw blurRad="63500" dist="38099" dir="2700000" algn="ctr" rotWithShape="0">
              <a:schemeClr val="bg2">
                <a:alpha val="74998"/>
              </a:schemeClr>
            </a:outerShdw>
          </a:effectLst>
        </p:spPr>
      </p:cxnSp>
      <p:cxnSp>
        <p:nvCxnSpPr>
          <p:cNvPr id="239648" name="AutoShape 32"/>
          <p:cNvCxnSpPr>
            <a:cxnSpLocks noChangeShapeType="1"/>
          </p:cNvCxnSpPr>
          <p:nvPr/>
        </p:nvCxnSpPr>
        <p:spPr bwMode="auto">
          <a:xfrm flipH="1">
            <a:off x="3085917" y="4058638"/>
            <a:ext cx="1324135" cy="506262"/>
          </a:xfrm>
          <a:prstGeom prst="straightConnector1">
            <a:avLst/>
          </a:prstGeom>
          <a:noFill/>
          <a:ln w="9525">
            <a:solidFill>
              <a:schemeClr val="tx1"/>
            </a:solidFill>
            <a:round/>
            <a:headEnd/>
            <a:tailEnd type="triangle" w="med" len="med"/>
          </a:ln>
          <a:effectLst>
            <a:glow rad="101600">
              <a:schemeClr val="accent4">
                <a:satMod val="175000"/>
                <a:alpha val="40000"/>
              </a:schemeClr>
            </a:glow>
            <a:outerShdw blurRad="63500" dist="38099" dir="2700000" algn="ctr" rotWithShape="0">
              <a:schemeClr val="bg2">
                <a:alpha val="74998"/>
              </a:schemeClr>
            </a:outerShdw>
          </a:effectLst>
        </p:spPr>
      </p:cxnSp>
      <p:cxnSp>
        <p:nvCxnSpPr>
          <p:cNvPr id="239649" name="AutoShape 33"/>
          <p:cNvCxnSpPr>
            <a:cxnSpLocks noChangeShapeType="1"/>
          </p:cNvCxnSpPr>
          <p:nvPr/>
        </p:nvCxnSpPr>
        <p:spPr bwMode="auto">
          <a:xfrm flipH="1">
            <a:off x="4190420" y="3787098"/>
            <a:ext cx="1619273" cy="1152453"/>
          </a:xfrm>
          <a:prstGeom prst="straightConnector1">
            <a:avLst/>
          </a:prstGeom>
          <a:noFill/>
          <a:ln w="9525">
            <a:solidFill>
              <a:schemeClr val="tx1"/>
            </a:solidFill>
            <a:round/>
            <a:headEnd/>
            <a:tailEnd type="triangle" w="med" len="med"/>
          </a:ln>
          <a:effectLst>
            <a:glow rad="101600">
              <a:schemeClr val="accent5">
                <a:satMod val="175000"/>
                <a:alpha val="40000"/>
              </a:schemeClr>
            </a:glow>
            <a:outerShdw blurRad="63500" dist="38099" dir="2700000" algn="ctr" rotWithShape="0">
              <a:schemeClr val="bg2">
                <a:alpha val="74998"/>
              </a:schemeClr>
            </a:outerShdw>
          </a:effectLst>
        </p:spPr>
      </p:cxnSp>
      <p:cxnSp>
        <p:nvCxnSpPr>
          <p:cNvPr id="239650" name="AutoShape 34"/>
          <p:cNvCxnSpPr>
            <a:cxnSpLocks noChangeShapeType="1"/>
          </p:cNvCxnSpPr>
          <p:nvPr/>
        </p:nvCxnSpPr>
        <p:spPr bwMode="auto">
          <a:xfrm flipH="1">
            <a:off x="5358818" y="3787099"/>
            <a:ext cx="450873" cy="911153"/>
          </a:xfrm>
          <a:prstGeom prst="straightConnector1">
            <a:avLst/>
          </a:prstGeom>
          <a:noFill/>
          <a:ln w="9525">
            <a:solidFill>
              <a:schemeClr val="tx1"/>
            </a:solidFill>
            <a:round/>
            <a:headEnd/>
            <a:tailEnd type="triangle" w="med" len="med"/>
          </a:ln>
          <a:effectLst>
            <a:glow rad="101600">
              <a:schemeClr val="accent5">
                <a:satMod val="175000"/>
                <a:alpha val="40000"/>
              </a:schemeClr>
            </a:glow>
            <a:outerShdw blurRad="63500" dist="38099" dir="2700000" algn="ctr" rotWithShape="0">
              <a:schemeClr val="bg2">
                <a:alpha val="74998"/>
              </a:schemeClr>
            </a:outerShdw>
          </a:effectLst>
        </p:spPr>
      </p:cxnSp>
      <p:cxnSp>
        <p:nvCxnSpPr>
          <p:cNvPr id="239652" name="AutoShape 36"/>
          <p:cNvCxnSpPr>
            <a:cxnSpLocks noChangeShapeType="1"/>
          </p:cNvCxnSpPr>
          <p:nvPr/>
        </p:nvCxnSpPr>
        <p:spPr bwMode="auto">
          <a:xfrm>
            <a:off x="6693022" y="4524099"/>
            <a:ext cx="44144" cy="288452"/>
          </a:xfrm>
          <a:prstGeom prst="straightConnector1">
            <a:avLst/>
          </a:prstGeom>
          <a:noFill/>
          <a:ln w="9525">
            <a:solidFill>
              <a:schemeClr val="tx1"/>
            </a:solidFill>
            <a:round/>
            <a:headEnd/>
            <a:tailEnd type="triangle" w="med" len="med"/>
          </a:ln>
          <a:effectLst>
            <a:glow rad="101600">
              <a:schemeClr val="accent6">
                <a:satMod val="175000"/>
                <a:alpha val="40000"/>
              </a:schemeClr>
            </a:glow>
            <a:outerShdw blurRad="63500" dist="38099" dir="2700000" algn="ctr" rotWithShape="0">
              <a:schemeClr val="bg2">
                <a:alpha val="74998"/>
              </a:schemeClr>
            </a:outerShdw>
          </a:effectLst>
        </p:spPr>
      </p:cxnSp>
      <p:sp>
        <p:nvSpPr>
          <p:cNvPr id="239654" name="AutoShape 38"/>
          <p:cNvSpPr>
            <a:spLocks noChangeArrowheads="1"/>
          </p:cNvSpPr>
          <p:nvPr/>
        </p:nvSpPr>
        <p:spPr bwMode="auto">
          <a:xfrm>
            <a:off x="4121364" y="3094085"/>
            <a:ext cx="138113" cy="164306"/>
          </a:xfrm>
          <a:prstGeom prst="downArrow">
            <a:avLst>
              <a:gd name="adj1" fmla="val 50000"/>
              <a:gd name="adj2" fmla="val 43750"/>
            </a:avLst>
          </a:prstGeom>
          <a:solidFill>
            <a:srgbClr val="FDFA59"/>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a:latin typeface="Calibri"/>
              <a:cs typeface="Calibri"/>
            </a:endParaRPr>
          </a:p>
        </p:txBody>
      </p:sp>
      <p:sp>
        <p:nvSpPr>
          <p:cNvPr id="218139" name="Text Box 39"/>
          <p:cNvSpPr txBox="1">
            <a:spLocks noChangeArrowheads="1"/>
          </p:cNvSpPr>
          <p:nvPr/>
        </p:nvSpPr>
        <p:spPr bwMode="auto">
          <a:xfrm>
            <a:off x="1847270" y="5022092"/>
            <a:ext cx="733278" cy="369332"/>
          </a:xfrm>
          <a:prstGeom prst="rect">
            <a:avLst/>
          </a:prstGeom>
          <a:solidFill>
            <a:schemeClr val="accent5">
              <a:lumMod val="75000"/>
            </a:schemeClr>
          </a:solidFill>
          <a:ln w="9525">
            <a:solidFill>
              <a:srgbClr val="FF0000"/>
            </a:solidFill>
            <a:miter lim="800000"/>
            <a:headEnd/>
            <a:tailEnd/>
          </a:ln>
        </p:spPr>
        <p:txBody>
          <a:bodyPr wrap="none">
            <a:prstTxWarp prst="textNoShape">
              <a:avLst/>
            </a:prstTxWarp>
            <a:spAutoFit/>
          </a:bodyPr>
          <a:lstStyle/>
          <a:p>
            <a:r>
              <a:rPr lang="en-US" b="1" dirty="0">
                <a:solidFill>
                  <a:schemeClr val="bg1"/>
                </a:solidFill>
                <a:latin typeface="Calibri"/>
                <a:cs typeface="Calibri"/>
              </a:rPr>
              <a:t>Cover</a:t>
            </a:r>
          </a:p>
        </p:txBody>
      </p:sp>
      <p:cxnSp>
        <p:nvCxnSpPr>
          <p:cNvPr id="239656" name="AutoShape 40"/>
          <p:cNvCxnSpPr>
            <a:cxnSpLocks noChangeShapeType="1"/>
          </p:cNvCxnSpPr>
          <p:nvPr/>
        </p:nvCxnSpPr>
        <p:spPr bwMode="auto">
          <a:xfrm>
            <a:off x="1813772" y="3796871"/>
            <a:ext cx="891145" cy="780730"/>
          </a:xfrm>
          <a:prstGeom prst="straightConnector1">
            <a:avLst/>
          </a:prstGeom>
          <a:noFill/>
          <a:ln w="9525">
            <a:solidFill>
              <a:schemeClr val="tx1"/>
            </a:solidFill>
            <a:round/>
            <a:headEnd/>
            <a:tailEnd type="triangle" w="med" len="med"/>
          </a:ln>
          <a:effectLst>
            <a:glow rad="101600">
              <a:schemeClr val="accent2">
                <a:satMod val="175000"/>
                <a:alpha val="40000"/>
              </a:schemeClr>
            </a:glow>
            <a:outerShdw blurRad="63500" dist="38099" dir="2700000" algn="ctr" rotWithShape="0">
              <a:schemeClr val="bg2">
                <a:alpha val="74998"/>
              </a:schemeClr>
            </a:outerShdw>
          </a:effectLst>
        </p:spPr>
      </p:cxnSp>
      <p:cxnSp>
        <p:nvCxnSpPr>
          <p:cNvPr id="58" name="AutoShape 26"/>
          <p:cNvCxnSpPr>
            <a:cxnSpLocks noChangeShapeType="1"/>
          </p:cNvCxnSpPr>
          <p:nvPr/>
        </p:nvCxnSpPr>
        <p:spPr bwMode="auto">
          <a:xfrm flipH="1">
            <a:off x="1568267" y="4058638"/>
            <a:ext cx="2841785" cy="639612"/>
          </a:xfrm>
          <a:prstGeom prst="straightConnector1">
            <a:avLst/>
          </a:prstGeom>
          <a:noFill/>
          <a:ln w="9525">
            <a:solidFill>
              <a:schemeClr val="tx1"/>
            </a:solidFill>
            <a:round/>
            <a:headEnd/>
            <a:tailEnd type="triangle" w="med" len="med"/>
          </a:ln>
          <a:effectLst>
            <a:glow rad="101600">
              <a:schemeClr val="accent4">
                <a:satMod val="175000"/>
                <a:alpha val="40000"/>
              </a:schemeClr>
            </a:glow>
            <a:outerShdw blurRad="63500" dist="38099" dir="2700000" algn="ctr" rotWithShape="0">
              <a:schemeClr val="bg2">
                <a:alpha val="74998"/>
              </a:schemeClr>
            </a:outerShdw>
          </a:effectLst>
        </p:spPr>
      </p:cxnSp>
      <p:cxnSp>
        <p:nvCxnSpPr>
          <p:cNvPr id="61" name="AutoShape 30"/>
          <p:cNvCxnSpPr>
            <a:cxnSpLocks noChangeShapeType="1"/>
          </p:cNvCxnSpPr>
          <p:nvPr/>
        </p:nvCxnSpPr>
        <p:spPr bwMode="auto">
          <a:xfrm>
            <a:off x="2984008" y="3609297"/>
            <a:ext cx="2286308" cy="1069904"/>
          </a:xfrm>
          <a:prstGeom prst="straightConnector1">
            <a:avLst/>
          </a:prstGeom>
          <a:noFill/>
          <a:ln w="9525">
            <a:solidFill>
              <a:schemeClr val="tx1"/>
            </a:solidFill>
            <a:round/>
            <a:headEnd/>
            <a:tailEnd type="triangle" w="med" len="med"/>
          </a:ln>
          <a:effectLst>
            <a:glow rad="101600">
              <a:schemeClr val="accent3">
                <a:satMod val="175000"/>
                <a:alpha val="40000"/>
              </a:schemeClr>
            </a:glow>
            <a:outerShdw blurRad="63500" dist="38099" dir="2700000" algn="ctr" rotWithShape="0">
              <a:schemeClr val="bg2">
                <a:alpha val="74998"/>
              </a:schemeClr>
            </a:outerShdw>
          </a:effectLst>
        </p:spPr>
      </p:cxnSp>
      <p:cxnSp>
        <p:nvCxnSpPr>
          <p:cNvPr id="64" name="AutoShape 33"/>
          <p:cNvCxnSpPr>
            <a:cxnSpLocks noChangeShapeType="1"/>
          </p:cNvCxnSpPr>
          <p:nvPr/>
        </p:nvCxnSpPr>
        <p:spPr bwMode="auto">
          <a:xfrm>
            <a:off x="4410052" y="4058639"/>
            <a:ext cx="2225515" cy="779312"/>
          </a:xfrm>
          <a:prstGeom prst="straightConnector1">
            <a:avLst/>
          </a:prstGeom>
          <a:noFill/>
          <a:ln w="9525">
            <a:solidFill>
              <a:schemeClr val="tx1"/>
            </a:solidFill>
            <a:round/>
            <a:headEnd/>
            <a:tailEnd type="triangle" w="med" len="med"/>
          </a:ln>
          <a:effectLst>
            <a:glow rad="101600">
              <a:schemeClr val="accent4">
                <a:satMod val="175000"/>
                <a:alpha val="40000"/>
              </a:schemeClr>
            </a:glow>
            <a:outerShdw blurRad="63500" dist="38099" dir="2700000" algn="ctr" rotWithShape="0">
              <a:schemeClr val="bg2">
                <a:alpha val="74998"/>
              </a:schemeClr>
            </a:outerShdw>
          </a:effectLst>
        </p:spPr>
      </p:cxnSp>
      <p:sp>
        <p:nvSpPr>
          <p:cNvPr id="218144" name="Text Box 16"/>
          <p:cNvSpPr txBox="1">
            <a:spLocks noChangeArrowheads="1"/>
          </p:cNvSpPr>
          <p:nvPr/>
        </p:nvSpPr>
        <p:spPr bwMode="auto">
          <a:xfrm>
            <a:off x="3616010" y="5073749"/>
            <a:ext cx="1255857" cy="369332"/>
          </a:xfrm>
          <a:prstGeom prst="rect">
            <a:avLst/>
          </a:prstGeom>
          <a:solidFill>
            <a:schemeClr val="accent2"/>
          </a:solidFill>
          <a:ln w="9525">
            <a:solidFill>
              <a:srgbClr val="FF0000"/>
            </a:solidFill>
            <a:miter lim="800000"/>
            <a:headEnd/>
            <a:tailEnd/>
          </a:ln>
        </p:spPr>
        <p:txBody>
          <a:bodyPr wrap="none">
            <a:prstTxWarp prst="textNoShape">
              <a:avLst/>
            </a:prstTxWarp>
            <a:spAutoFit/>
          </a:bodyPr>
          <a:lstStyle/>
          <a:p>
            <a:r>
              <a:rPr lang="en-US" b="1" dirty="0">
                <a:solidFill>
                  <a:schemeClr val="bg1"/>
                </a:solidFill>
                <a:latin typeface="Calibri"/>
                <a:cs typeface="Calibri"/>
              </a:rPr>
              <a:t>Confidence</a:t>
            </a:r>
          </a:p>
        </p:txBody>
      </p:sp>
      <p:cxnSp>
        <p:nvCxnSpPr>
          <p:cNvPr id="71" name="AutoShape 30"/>
          <p:cNvCxnSpPr>
            <a:cxnSpLocks noChangeShapeType="1"/>
          </p:cNvCxnSpPr>
          <p:nvPr/>
        </p:nvCxnSpPr>
        <p:spPr bwMode="auto">
          <a:xfrm>
            <a:off x="2984008" y="3609297"/>
            <a:ext cx="1105208" cy="1355654"/>
          </a:xfrm>
          <a:prstGeom prst="straightConnector1">
            <a:avLst/>
          </a:prstGeom>
          <a:noFill/>
          <a:ln w="9525">
            <a:solidFill>
              <a:schemeClr val="tx1"/>
            </a:solidFill>
            <a:round/>
            <a:headEnd/>
            <a:tailEnd type="triangle" w="med" len="med"/>
          </a:ln>
          <a:effectLst>
            <a:glow rad="101600">
              <a:schemeClr val="accent3">
                <a:satMod val="175000"/>
                <a:alpha val="40000"/>
              </a:schemeClr>
            </a:glow>
            <a:outerShdw blurRad="63500" dist="38099" dir="2700000" algn="ctr" rotWithShape="0">
              <a:schemeClr val="bg2">
                <a:alpha val="74998"/>
              </a:schemeClr>
            </a:outerShdw>
          </a:effectLst>
        </p:spPr>
      </p:cxnSp>
      <p:cxnSp>
        <p:nvCxnSpPr>
          <p:cNvPr id="77" name="AutoShape 33"/>
          <p:cNvCxnSpPr>
            <a:cxnSpLocks noChangeShapeType="1"/>
            <a:stCxn id="239629" idx="2"/>
          </p:cNvCxnSpPr>
          <p:nvPr/>
        </p:nvCxnSpPr>
        <p:spPr bwMode="auto">
          <a:xfrm>
            <a:off x="1194938" y="4228987"/>
            <a:ext cx="3644884" cy="576009"/>
          </a:xfrm>
          <a:prstGeom prst="straightConnector1">
            <a:avLst/>
          </a:prstGeom>
          <a:noFill/>
          <a:ln w="9525">
            <a:solidFill>
              <a:schemeClr val="tx1"/>
            </a:solidFill>
            <a:round/>
            <a:headEnd/>
            <a:tailEnd type="triangle" w="med" len="med"/>
          </a:ln>
          <a:effectLst>
            <a:glow rad="101600">
              <a:schemeClr val="accent1">
                <a:satMod val="175000"/>
                <a:alpha val="40000"/>
              </a:schemeClr>
            </a:glow>
            <a:outerShdw blurRad="63500" dist="38099" dir="2700000" algn="ctr" rotWithShape="0">
              <a:schemeClr val="bg2">
                <a:alpha val="74998"/>
              </a:schemeClr>
            </a:outerShdw>
          </a:effectLst>
        </p:spPr>
      </p:cxnSp>
    </p:spTree>
    <p:extLst>
      <p:ext uri="{BB962C8B-B14F-4D97-AF65-F5344CB8AC3E}">
        <p14:creationId xmlns:p14="http://schemas.microsoft.com/office/powerpoint/2010/main" val="177849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6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81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96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81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96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96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81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81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81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81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81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96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81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96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81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96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81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96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96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96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396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964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965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396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814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812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8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p:bldP spid="218115" grpId="0"/>
      <p:bldP spid="218116" grpId="0"/>
      <p:bldP spid="218117" grpId="0"/>
      <p:bldP spid="218118" grpId="0"/>
      <p:bldP spid="218119" grpId="0"/>
      <p:bldP spid="218120" grpId="0" animBg="1"/>
      <p:bldP spid="218121" grpId="0" animBg="1"/>
      <p:bldP spid="239629" grpId="0"/>
      <p:bldP spid="218123" grpId="0"/>
      <p:bldP spid="218124" grpId="0" animBg="1"/>
      <p:bldP spid="218125" grpId="0" animBg="1"/>
      <p:bldP spid="218126" grpId="0"/>
      <p:bldP spid="239635" grpId="0" animBg="1"/>
      <p:bldP spid="239636" grpId="0" animBg="1"/>
      <p:bldP spid="239654" grpId="0" animBg="1"/>
      <p:bldP spid="218139" grpId="0" animBg="1"/>
      <p:bldP spid="2181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xmlns="" id="{B9D621BE-0327-604B-B9C6-8963E36CD0CC}"/>
              </a:ext>
            </a:extLst>
          </p:cNvPr>
          <p:cNvSpPr>
            <a:spLocks noGrp="1" noChangeArrowheads="1"/>
          </p:cNvSpPr>
          <p:nvPr>
            <p:ph type="title"/>
          </p:nvPr>
        </p:nvSpPr>
        <p:spPr bwMode="auto">
          <a:xfrm>
            <a:off x="1264966" y="999514"/>
            <a:ext cx="6614067" cy="829286"/>
          </a:xfrm>
          <a:ln w="38100">
            <a:solidFill>
              <a:schemeClr val="accent1"/>
            </a:solidFill>
          </a:ln>
        </p:spPr>
        <p:txBody>
          <a:bodyPr vert="horz" lIns="68580" tIns="34290" rIns="68580" bIns="34290" numCol="1" rtlCol="0" anchorCtr="1" compatLnSpc="1">
            <a:prstTxWarp prst="textNoShape">
              <a:avLst/>
            </a:prstTxWarp>
            <a:normAutofit/>
          </a:bodyPr>
          <a:lstStyle/>
          <a:p>
            <a:pPr>
              <a:defRPr/>
            </a:pPr>
            <a:r>
              <a:rPr lang="en-GB" dirty="0">
                <a:ea typeface="ＭＳ Ｐゴシック" charset="0"/>
                <a:cs typeface="ＭＳ Ｐゴシック" charset="0"/>
              </a:rPr>
              <a:t>Cover Actions</a:t>
            </a:r>
            <a:endParaRPr lang="en-US" kern="1200" dirty="0">
              <a:ea typeface="+mj-ea"/>
              <a:cs typeface="+mj-cs"/>
            </a:endParaRPr>
          </a:p>
        </p:txBody>
      </p:sp>
      <p:graphicFrame>
        <p:nvGraphicFramePr>
          <p:cNvPr id="11" name="TextBox 8">
            <a:extLst>
              <a:ext uri="{FF2B5EF4-FFF2-40B4-BE49-F238E27FC236}">
                <a16:creationId xmlns:a16="http://schemas.microsoft.com/office/drawing/2014/main" xmlns="" id="{B8EFEF46-378C-47B1-BEFE-339CE8A36FD3}"/>
              </a:ext>
            </a:extLst>
          </p:cNvPr>
          <p:cNvGraphicFramePr/>
          <p:nvPr>
            <p:extLst>
              <p:ext uri="{D42A27DB-BD31-4B8C-83A1-F6EECF244321}">
                <p14:modId xmlns:p14="http://schemas.microsoft.com/office/powerpoint/2010/main" val="1151961949"/>
              </p:ext>
            </p:extLst>
          </p:nvPr>
        </p:nvGraphicFramePr>
        <p:xfrm>
          <a:off x="411898" y="1828800"/>
          <a:ext cx="8320204" cy="516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own Arrow 1">
            <a:extLst>
              <a:ext uri="{FF2B5EF4-FFF2-40B4-BE49-F238E27FC236}">
                <a16:creationId xmlns:a16="http://schemas.microsoft.com/office/drawing/2014/main" xmlns="" id="{918B25E0-4818-854D-8E9E-44574E929165}"/>
              </a:ext>
            </a:extLst>
          </p:cNvPr>
          <p:cNvSpPr/>
          <p:nvPr/>
        </p:nvSpPr>
        <p:spPr>
          <a:xfrm>
            <a:off x="1304905" y="2057400"/>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5" name="Down Arrow 4">
            <a:extLst>
              <a:ext uri="{FF2B5EF4-FFF2-40B4-BE49-F238E27FC236}">
                <a16:creationId xmlns:a16="http://schemas.microsoft.com/office/drawing/2014/main" xmlns="" id="{4301182C-9FD9-E343-8245-10D3F967CA8B}"/>
              </a:ext>
            </a:extLst>
          </p:cNvPr>
          <p:cNvSpPr/>
          <p:nvPr/>
        </p:nvSpPr>
        <p:spPr>
          <a:xfrm>
            <a:off x="3307165" y="2057400"/>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7" name="Down Arrow 6">
            <a:extLst>
              <a:ext uri="{FF2B5EF4-FFF2-40B4-BE49-F238E27FC236}">
                <a16:creationId xmlns:a16="http://schemas.microsoft.com/office/drawing/2014/main" xmlns="" id="{838B2B7C-215D-6A40-96E7-33B1B070541E}"/>
              </a:ext>
            </a:extLst>
          </p:cNvPr>
          <p:cNvSpPr/>
          <p:nvPr/>
        </p:nvSpPr>
        <p:spPr>
          <a:xfrm>
            <a:off x="7513235" y="2057400"/>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9" name="Down Arrow 8">
            <a:extLst>
              <a:ext uri="{FF2B5EF4-FFF2-40B4-BE49-F238E27FC236}">
                <a16:creationId xmlns:a16="http://schemas.microsoft.com/office/drawing/2014/main" xmlns="" id="{B1B80729-6FFB-FD4D-A3CD-C12DAA167A37}"/>
              </a:ext>
            </a:extLst>
          </p:cNvPr>
          <p:cNvSpPr/>
          <p:nvPr/>
        </p:nvSpPr>
        <p:spPr>
          <a:xfrm>
            <a:off x="5410200" y="2057400"/>
            <a:ext cx="317810" cy="3847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63364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3DE734A7-0752-1B48-BC15-4700B9E0B6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96B89ED-9947-4A4F-BA7C-A258F83E62C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3392C23F-3812-5243-AE9C-4A7514895F3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663A4983-E385-3A4C-9A2E-20E14778FCC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0FD8E0E6-B678-DD4E-A868-521155CD4A3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F4B04CBB-6230-B043-955E-84D5A2BA66F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14128912-80BD-EA4B-A556-9B81501FFE8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graphicEl>
                                              <a:dgm id="{359F9096-7382-7349-B8E7-3046EFCA553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p:nvPr>
        </p:nvSpPr>
        <p:spPr>
          <a:xfrm>
            <a:off x="228600" y="1630722"/>
            <a:ext cx="2286000" cy="3596556"/>
          </a:xfrm>
        </p:spPr>
        <p:txBody>
          <a:bodyPr>
            <a:normAutofit/>
          </a:bodyPr>
          <a:lstStyle/>
          <a:p>
            <a:pPr eaLnBrk="1" hangingPunct="1"/>
            <a:r>
              <a:rPr lang="en-US" altLang="en-US" dirty="0">
                <a:ea typeface="ＭＳ Ｐゴシック" pitchFamily="34" charset="-128"/>
              </a:rPr>
              <a:t>Potential SFA Cover Actions</a:t>
            </a:r>
          </a:p>
        </p:txBody>
      </p:sp>
      <p:graphicFrame>
        <p:nvGraphicFramePr>
          <p:cNvPr id="110597" name="Rectangle 3">
            <a:extLst>
              <a:ext uri="{FF2B5EF4-FFF2-40B4-BE49-F238E27FC236}">
                <a16:creationId xmlns:a16="http://schemas.microsoft.com/office/drawing/2014/main" xmlns="" id="{46E1B101-309C-4F14-B325-DCC9EDAB3AAB}"/>
              </a:ext>
            </a:extLst>
          </p:cNvPr>
          <p:cNvGraphicFramePr>
            <a:graphicFrameLocks noGrp="1"/>
          </p:cNvGraphicFramePr>
          <p:nvPr>
            <p:ph idx="1"/>
            <p:extLst>
              <p:ext uri="{D42A27DB-BD31-4B8C-83A1-F6EECF244321}">
                <p14:modId xmlns:p14="http://schemas.microsoft.com/office/powerpoint/2010/main" val="1204631829"/>
              </p:ext>
            </p:extLst>
          </p:nvPr>
        </p:nvGraphicFramePr>
        <p:xfrm>
          <a:off x="2791174" y="1219200"/>
          <a:ext cx="6266329" cy="5114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954243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PowerPoint Template" id="{BD83868B-F2AA-4031-AD7B-2546E112103A}" vid="{1D512D0B-F258-4F9D-B759-FF04B5F439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ummary xmlns="16853575-3bd6-4257-9fe6-2cb2620ca299"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3DEC23BFBFED498D76B288367D8B4D" ma:contentTypeVersion="12" ma:contentTypeDescription="Create a new document." ma:contentTypeScope="" ma:versionID="2f1b30ab92e57240def881004d02197c">
  <xsd:schema xmlns:xsd="http://www.w3.org/2001/XMLSchema" xmlns:xs="http://www.w3.org/2001/XMLSchema" xmlns:p="http://schemas.microsoft.com/office/2006/metadata/properties" xmlns:ns1="http://schemas.microsoft.com/sharepoint/v3" xmlns:ns2="16853575-3bd6-4257-9fe6-2cb2620ca299" targetNamespace="http://schemas.microsoft.com/office/2006/metadata/properties" ma:root="true" ma:fieldsID="f664dafee064b0b02bfff6c74a98f28d" ns1:_="" ns2:_="">
    <xsd:import namespace="http://schemas.microsoft.com/sharepoint/v3"/>
    <xsd:import namespace="16853575-3bd6-4257-9fe6-2cb2620ca299"/>
    <xsd:element name="properties">
      <xsd:complexType>
        <xsd:sequence>
          <xsd:element name="documentManagement">
            <xsd:complexType>
              <xsd:all>
                <xsd:element ref="ns2:Summary" minOccurs="0"/>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853575-3bd6-4257-9fe6-2cb2620ca299" elementFormDefault="qualified">
    <xsd:import namespace="http://schemas.microsoft.com/office/2006/documentManagement/types"/>
    <xsd:import namespace="http://schemas.microsoft.com/office/infopath/2007/PartnerControls"/>
    <xsd:element name="Summary" ma:index="4" nillable="true" ma:displayName="Summary" ma:description="Brief description of document" ma:internalName="Summary" ma:readOnly="false">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8ACD62-4D81-486B-91D5-EAC05C8DC76C}">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http://schemas.microsoft.com/office/2006/documentManagement/types"/>
    <ds:schemaRef ds:uri="16853575-3bd6-4257-9fe6-2cb2620ca299"/>
    <ds:schemaRef ds:uri="http://www.w3.org/XML/1998/namespace"/>
    <ds:schemaRef ds:uri="http://purl.org/dc/dcmitype/"/>
  </ds:schemaRefs>
</ds:datastoreItem>
</file>

<file path=customXml/itemProps2.xml><?xml version="1.0" encoding="utf-8"?>
<ds:datastoreItem xmlns:ds="http://schemas.openxmlformats.org/officeDocument/2006/customXml" ds:itemID="{7B8485A6-E8E0-4802-8F88-ED36D0694C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853575-3bd6-4257-9fe6-2cb2620ca2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25B1FB-4410-446C-ABD7-D9377A15CB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2_Office Theme</Template>
  <TotalTime>571</TotalTime>
  <Words>2925</Words>
  <Application>Microsoft Macintosh PowerPoint</Application>
  <PresentationFormat>On-screen Show (4:3)</PresentationFormat>
  <Paragraphs>457</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Calibri</vt:lpstr>
      <vt:lpstr>Corbel</vt:lpstr>
      <vt:lpstr>Geneva</vt:lpstr>
      <vt:lpstr>Georgia</vt:lpstr>
      <vt:lpstr>Impact</vt:lpstr>
      <vt:lpstr>ＭＳ Ｐゴシック</vt:lpstr>
      <vt:lpstr>Verdana</vt:lpstr>
      <vt:lpstr>Wingdings</vt:lpstr>
      <vt:lpstr>ヒラギノ角ゴ Pro W3</vt:lpstr>
      <vt:lpstr>Arial</vt:lpstr>
      <vt:lpstr>2_Office Theme</vt:lpstr>
      <vt:lpstr>Stress First Aid</vt:lpstr>
      <vt:lpstr>What is Stress First Aid? </vt:lpstr>
      <vt:lpstr>Characteristics of Stress First Aid</vt:lpstr>
      <vt:lpstr>Stress Continuum Model</vt:lpstr>
      <vt:lpstr>Stress First Aid Model</vt:lpstr>
      <vt:lpstr>Essential SFA Skills</vt:lpstr>
      <vt:lpstr>How Can You Use SFA?</vt:lpstr>
      <vt:lpstr>Cover Actions</vt:lpstr>
      <vt:lpstr>Potential SFA Cover Actions</vt:lpstr>
      <vt:lpstr>Calm Actions</vt:lpstr>
      <vt:lpstr>Potential SFA Calming Actions</vt:lpstr>
      <vt:lpstr>Connect Actions</vt:lpstr>
      <vt:lpstr>Potential SFA Connect Actions </vt:lpstr>
      <vt:lpstr>Competence Actions Foster</vt:lpstr>
      <vt:lpstr>Potential  SFA Competence Actions</vt:lpstr>
      <vt:lpstr>Confidence Actions Rebuild</vt:lpstr>
      <vt:lpstr>Potential SFA Confidence Actions</vt:lpstr>
      <vt:lpstr>Next Steps</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First Aid</dc:title>
  <dc:creator>Patricia Watson</dc:creator>
  <cp:lastModifiedBy>Anna Ferrato</cp:lastModifiedBy>
  <cp:revision>46</cp:revision>
  <cp:lastPrinted>2011-02-11T18:27:31Z</cp:lastPrinted>
  <dcterms:created xsi:type="dcterms:W3CDTF">2020-04-27T06:23:03Z</dcterms:created>
  <dcterms:modified xsi:type="dcterms:W3CDTF">2020-07-22T20:45:11Z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0x0101008D3DEC23BFBFED498D76B288367D8B4D</vt:lpwstr>
  </property>
  <property fmtid="{D5CDD505-2E9C-101B-9397-08002B2CF9AE}" pid="3" name="_dlc_DocIdItemGuid">
    <vt:lpwstr>aca57dec-abd4-480c-86ba-7340367b9f9f</vt:lpwstr>
  </property>
  <property fmtid="{D5CDD505-2E9C-101B-9397-08002B2CF9AE}" pid="4" name="_dlc_DocId">
    <vt:lpwstr>RAVKXTXQCT43-754638435-8</vt:lpwstr>
  </property>
  <property fmtid="{D5CDD505-2E9C-101B-9397-08002B2CF9AE}" pid="5" name="_dlc_DocIdUrl">
    <vt:lpwstr>http://vaww.infoshare.va.gov/sites/pcsfront/communications/_layouts/DocIdRedir.aspx?ID=RAVKXTXQCT43-754638435-8RAVKXTXQCT43-754638435-8</vt:lpwstr>
  </property>
</Properties>
</file>